
<file path=[Content_Types].xml><?xml version="1.0" encoding="utf-8"?>
<Types xmlns="http://schemas.openxmlformats.org/package/2006/content-types">
  <Override PartName="/ppt/slideLayouts/slideLayout105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Layouts/slideLayout115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s/slide9.xml" ContentType="application/vnd.openxmlformats-officedocument.presentationml.slide+xml"/>
  <Override PartName="/ppt/slideLayouts/slideLayout96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53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Layouts/slideLayout15.xml" ContentType="application/vnd.openxmlformats-officedocument.presentationml.slideLayout+xml"/>
  <Override PartName="/ppt/theme/theme1.xml" ContentType="application/vnd.openxmlformats-officedocument.theme+xml"/>
  <Override PartName="/ppt/slideLayouts/slideLayout24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34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100.xml" ContentType="application/vnd.openxmlformats-officedocument.presentationml.slideLayout+xml"/>
  <Default Extension="jpeg" ContentType="image/jpeg"/>
  <Override PartName="/ppt/slideLayouts/slideLayout63.xml" ContentType="application/vnd.openxmlformats-officedocument.presentationml.slideLayout+xml"/>
  <Override PartName="/ppt/notesSlides/notesSlide11.xml" ContentType="application/vnd.openxmlformats-officedocument.presentationml.notesSlide+xml"/>
  <Override PartName="/ppt/slideLayouts/slideLayout110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s/slide13.xml" ContentType="application/vnd.openxmlformats-officedocument.presentationml.slide+xml"/>
  <Override PartName="/ppt/slideLayouts/slideLayout120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Masters/slideMaster2.xml" ContentType="application/vnd.openxmlformats-officedocument.presentationml.slideMaster+xml"/>
  <Override PartName="/ppt/notesSlides/notesSlide17.xml" ContentType="application/vnd.openxmlformats-officedocument.presentationml.notesSlide+xml"/>
  <Override PartName="/ppt/slideLayouts/slideLayout116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notesSlides/notesSlide3.xml" ContentType="application/vnd.openxmlformats-officedocument.presentationml.notesSlide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101.xml" ContentType="application/vnd.openxmlformats-officedocument.presentationml.slideLayout+xml"/>
  <Override PartName="/ppt/notesSlides/notesSlide8.xml" ContentType="application/vnd.openxmlformats-officedocument.presentationml.notesSlide+xml"/>
  <Override PartName="/ppt/slideLayouts/slideLayout64.xml" ContentType="application/vnd.openxmlformats-officedocument.presentationml.slideLayout+xml"/>
  <Override PartName="/ppt/notesSlides/notesSlide12.xml" ContentType="application/vnd.openxmlformats-officedocument.presentationml.notesSlide+xml"/>
  <Override PartName="/ppt/slides/slide14.xml" ContentType="application/vnd.openxmlformats-officedocument.presentationml.slide+xml"/>
  <Override PartName="/ppt/slideLayouts/slideLayout111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121.xml" ContentType="application/vnd.openxmlformats-officedocument.presentationml.slideLayout+xml"/>
  <Default Extension="bin" ContentType="application/vnd.openxmlformats-officedocument.presentationml.printerSettings"/>
  <Override PartName="/ppt/slideLayouts/slideLayout83.xml" ContentType="application/vnd.openxmlformats-officedocument.presentationml.slideLayout+xml"/>
  <Default Extension="xml" ContentType="application/xml"/>
  <Override PartName="/ppt/slides/slide5.xml" ContentType="application/vnd.openxmlformats-officedocument.presentationml.slide+xml"/>
  <Override PartName="/ppt/slideLayouts/slideLayout92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3.xml" ContentType="application/vnd.openxmlformats-officedocument.presentationml.slideMaster+xml"/>
  <Override PartName="/ppt/tableStyles.xml" ContentType="application/vnd.openxmlformats-officedocument.presentationml.tableStyles+xml"/>
  <Override PartName="/ppt/slideLayouts/slideLayout69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app.xml" ContentType="application/vnd.openxmlformats-officedocument.extended-properties+xml"/>
  <Override PartName="/ppt/slideLayouts/slideLayout136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46.xml" ContentType="application/vnd.openxmlformats-officedocument.presentationml.slideLayout+xml"/>
  <Override PartName="/docProps/core.xml" ContentType="application/vnd.openxmlformats-package.core-properties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26.xml" ContentType="application/vnd.openxmlformats-officedocument.presentationml.slideLayout+xml"/>
  <Override PartName="/ppt/notesSlides/notesSlide4.xml" ContentType="application/vnd.openxmlformats-officedocument.presentationml.notesSlide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3.xml" ContentType="application/vnd.openxmlformats-officedocument.presentationml.notesSlide+xml"/>
  <Override PartName="/ppt/slides/slide15.xml" ContentType="application/vnd.openxmlformats-officedocument.presentationml.slide+xml"/>
  <Override PartName="/ppt/slideLayouts/slideLayout74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84.xml" ContentType="application/vnd.openxmlformats-officedocument.presentationml.slideLayout+xml"/>
  <Default Extension="png" ContentType="image/png"/>
  <Override PartName="/ppt/slideLayouts/slideLayout93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4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27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10.xml" ContentType="application/vnd.openxmlformats-officedocument.presentationml.slid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5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65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13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s/slide16.xml" ContentType="application/vnd.openxmlformats-officedocument.presentationml.slide+xml"/>
  <Override PartName="/ppt/viewProps.xml" ContentType="application/vnd.openxmlformats-officedocument.presentationml.viewProps+xml"/>
  <Default Extension="rels" ContentType="application/vnd.openxmlformats-package.relationships+xml"/>
  <Override PartName="/ppt/slideLayouts/slideLayout123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4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8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22.xml" ContentType="application/vnd.openxmlformats-officedocument.presentationml.slideLayout+xml"/>
  <Override PartName="/ppt/slideLayouts/slideLayout138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32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61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11.xml" ContentType="application/vnd.openxmlformats-officedocument.presentationml.slide+xml"/>
  <Override PartName="/ppt/slideLayouts/slideLayout70.xml" ContentType="application/vnd.openxmlformats-officedocument.presentationml.slideLayout+xml"/>
  <Override PartName="/ppt/slideLayouts/slideLayout38.xml" ContentType="application/vnd.openxmlformats-officedocument.presentationml.slideLayout+xml"/>
  <Override PartName="/ppt/notesSlides/notesSlide10.xml" ContentType="application/vnd.openxmlformats-officedocument.presentationml.notesSlide+xml"/>
  <Override PartName="/ppt/slideLayouts/slideLayout47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57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slideLayouts/slideLayout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66.xml" ContentType="application/vnd.openxmlformats-officedocument.presentationml.slideLayout+xml"/>
  <Override PartName="/ppt/notesSlides/notesSlide15.xml" ContentType="application/vnd.openxmlformats-officedocument.presentationml.notesSlide+xml"/>
  <Override PartName="/ppt/slideLayouts/slideLayout114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s/slide17.xml" ContentType="application/vnd.openxmlformats-officedocument.presentationml.slide+xml"/>
  <Override PartName="/ppt/slideLayouts/slideLayout124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9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139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62.xml" ContentType="application/vnd.openxmlformats-officedocument.presentationml.slideLayout+xml"/>
  <Override PartName="/ppt/notesSlides/notesSlide7.xml" ContentType="application/vnd.openxmlformats-officedocument.presentationml.notesSlide+xml"/>
  <Override PartName="/ppt/slides/slide12.xml" ContentType="application/vnd.openxmlformats-officedocument.presentationml.slide+xml"/>
  <Override PartName="/ppt/slideLayouts/slideLayout71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90.xml" ContentType="application/vnd.openxmlformats-officedocument.presentationml.slideLayout+xml"/>
  <Default Extension="fntdata" ContentType="application/x-fontdata"/>
  <Override PartName="/ppt/slideMasters/slideMaster1.xml" ContentType="application/vnd.openxmlformats-officedocument.presentationml.slideMaster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trictFirstAndLastChars="0" embedTrueTypeFonts="1" saveSubsetFonts="1" autoCompressPictures="0">
  <p:sldMasterIdLst>
    <p:sldMasterId id="2147483802" r:id="rId1"/>
    <p:sldMasterId id="2147483803" r:id="rId2"/>
    <p:sldMasterId id="2147483804" r:id="rId3"/>
  </p:sldMasterIdLst>
  <p:notesMasterIdLst>
    <p:notesMasterId r:id="rId21"/>
  </p:notesMasterIdLst>
  <p:handoutMasterIdLst>
    <p:handoutMasterId r:id="rId22"/>
  </p:handout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</p:sldIdLst>
  <p:sldSz cx="9144000" cy="5143500" type="screen16x9"/>
  <p:notesSz cx="6858000" cy="9144000"/>
  <p:embeddedFontLst>
    <p:embeddedFont>
      <p:font typeface="Merriweather Light"/>
      <p:regular r:id="rId23"/>
      <p:bold r:id="rId24"/>
      <p:italic r:id="rId25"/>
      <p:boldItalic r:id="rId26"/>
    </p:embeddedFont>
    <p:embeddedFont>
      <p:font typeface="Open Sans SemiBold"/>
      <p:regular r:id="rId27"/>
      <p:bold r:id="rId28"/>
      <p:italic r:id="rId29"/>
      <p:boldItalic r:id="rId30"/>
    </p:embeddedFont>
    <p:embeddedFont>
      <p:font typeface="Open Sans Light"/>
      <p:regular r:id="rId31"/>
      <p:bold r:id="rId32"/>
      <p:italic r:id="rId33"/>
      <p:boldItalic r:id="rId34"/>
    </p:embeddedFont>
    <p:embeddedFont>
      <p:font typeface="Open Sans"/>
      <p:regular r:id="rId35"/>
      <p:bold r:id="rId36"/>
      <p:italic r:id="rId37"/>
      <p:boldItalic r:id="rId38"/>
    </p:embeddedFont>
    <p:embeddedFont>
      <p:font typeface="Nunito Sans"/>
      <p:regular r:id="rId39"/>
      <p:bold r:id="rId40"/>
      <p:italic r:id="rId41"/>
      <p:boldItalic r:id="rId4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94660"/>
  </p:normalViewPr>
  <p:slideViewPr>
    <p:cSldViewPr snapToObjects="1">
      <p:cViewPr varScale="1">
        <p:scale>
          <a:sx n="135" d="100"/>
          <a:sy n="135" d="100"/>
        </p:scale>
        <p:origin x="-120" y="-45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88" d="100"/>
          <a:sy n="88" d="100"/>
        </p:scale>
        <p:origin x="-2904" y="-9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theme" Target="theme/theme1.xml"/><Relationship Id="rId47" Type="http://schemas.openxmlformats.org/officeDocument/2006/relationships/tableStyles" Target="tableStyles.xml"/><Relationship Id="rId20" Type="http://schemas.openxmlformats.org/officeDocument/2006/relationships/slide" Target="slides/slide17.xml"/><Relationship Id="rId21" Type="http://schemas.openxmlformats.org/officeDocument/2006/relationships/notesMaster" Target="notesMasters/notesMaster1.xml"/><Relationship Id="rId22" Type="http://schemas.openxmlformats.org/officeDocument/2006/relationships/handoutMaster" Target="handoutMasters/handoutMaster1.xml"/><Relationship Id="rId23" Type="http://schemas.openxmlformats.org/officeDocument/2006/relationships/font" Target="fonts/font1.fntdata"/><Relationship Id="rId24" Type="http://schemas.openxmlformats.org/officeDocument/2006/relationships/font" Target="fonts/font2.fntdata"/><Relationship Id="rId25" Type="http://schemas.openxmlformats.org/officeDocument/2006/relationships/font" Target="fonts/font3.fntdata"/><Relationship Id="rId26" Type="http://schemas.openxmlformats.org/officeDocument/2006/relationships/font" Target="fonts/font4.fntdata"/><Relationship Id="rId27" Type="http://schemas.openxmlformats.org/officeDocument/2006/relationships/font" Target="fonts/font5.fntdata"/><Relationship Id="rId28" Type="http://schemas.openxmlformats.org/officeDocument/2006/relationships/font" Target="fonts/font6.fntdata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30" Type="http://schemas.openxmlformats.org/officeDocument/2006/relationships/font" Target="fonts/font8.fntdata"/><Relationship Id="rId31" Type="http://schemas.openxmlformats.org/officeDocument/2006/relationships/font" Target="fonts/font9.fntdata"/><Relationship Id="rId32" Type="http://schemas.openxmlformats.org/officeDocument/2006/relationships/font" Target="fonts/font10.fntdata"/><Relationship Id="rId9" Type="http://schemas.openxmlformats.org/officeDocument/2006/relationships/slide" Target="slides/slide6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33" Type="http://schemas.openxmlformats.org/officeDocument/2006/relationships/font" Target="fonts/font11.fntdata"/><Relationship Id="rId34" Type="http://schemas.openxmlformats.org/officeDocument/2006/relationships/font" Target="fonts/font12.fntdata"/><Relationship Id="rId35" Type="http://schemas.openxmlformats.org/officeDocument/2006/relationships/font" Target="fonts/font13.fntdata"/><Relationship Id="rId36" Type="http://schemas.openxmlformats.org/officeDocument/2006/relationships/font" Target="fonts/font14.fntdata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37" Type="http://schemas.openxmlformats.org/officeDocument/2006/relationships/font" Target="fonts/font15.fntdata"/><Relationship Id="rId38" Type="http://schemas.openxmlformats.org/officeDocument/2006/relationships/font" Target="fonts/font16.fntdata"/><Relationship Id="rId39" Type="http://schemas.openxmlformats.org/officeDocument/2006/relationships/font" Target="fonts/font17.fntdata"/><Relationship Id="rId40" Type="http://schemas.openxmlformats.org/officeDocument/2006/relationships/font" Target="fonts/font18.fntdata"/><Relationship Id="rId41" Type="http://schemas.openxmlformats.org/officeDocument/2006/relationships/font" Target="fonts/font19.fntdata"/><Relationship Id="rId42" Type="http://schemas.openxmlformats.org/officeDocument/2006/relationships/font" Target="fonts/font20.fntdata"/><Relationship Id="rId43" Type="http://schemas.openxmlformats.org/officeDocument/2006/relationships/printerSettings" Target="printerSettings/printerSettings1.bin"/><Relationship Id="rId44" Type="http://schemas.openxmlformats.org/officeDocument/2006/relationships/presProps" Target="presProps.xml"/><Relationship Id="rId4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6F8B67-31EA-4743-BC35-18AAD2D8FC60}" type="datetimeFigureOut">
              <a:rPr lang="en-US" smtClean="0"/>
              <a:pPr/>
              <a:t>4/3/18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16119B-7E2A-FA4A-AEF5-07551861FEF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8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7" name="Shape 89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8" name="Shape 8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" name="Shape 96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8" name="Shape 96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3" name="Shape 97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4" name="Shape 97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" name="Shape 98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1" name="Shape 9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2" name="Shape 99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3" name="Shape 99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0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" name="Shape 100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5" name="Shape 100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0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" name="Shape 101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1" name="Shape 101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0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8" name="Shape 101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9" name="Shape 101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0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" name="Shape 102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5" name="Shape 102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3" name="Shape 90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4" name="Shape 9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" name="Shape 91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2" name="Shape 91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6" name="Shape 91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7" name="Shape 91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7" name="Shape 92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8" name="Shape 92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3" name="Shape 93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4" name="Shape 93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0" name="Shape 94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1" name="Shape 94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8" name="Shape 94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9" name="Shape 94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5" name="Shape 95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6" name="Shape 95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jpeg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jpeg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3.jpeg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jpeg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jpeg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jpeg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jpeg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jpeg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ith brand blue back">
  <p:cSld name="TITLE_1">
    <p:bg>
      <p:bgPr>
        <a:solidFill>
          <a:srgbClr val="1486AB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Open Sans Light"/>
              <a:buNone/>
              <a:defRPr sz="52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 SemiBold"/>
              <a:buNone/>
              <a:defRPr sz="20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tion divider w/ image and gradient overlay 1">
  <p:cSld name="TITLE_1_2_1_1_1_1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Shape 49" descr="background-image-gradient-trans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1315800" y="1597100"/>
            <a:ext cx="6512400" cy="195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cxnSp>
        <p:nvCxnSpPr>
          <p:cNvPr id="53" name="Shape 53"/>
          <p:cNvCxnSpPr/>
          <p:nvPr/>
        </p:nvCxnSpPr>
        <p:spPr>
          <a:xfrm>
            <a:off x="0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4" name="Shape 54"/>
          <p:cNvCxnSpPr/>
          <p:nvPr/>
        </p:nvCxnSpPr>
        <p:spPr>
          <a:xfrm>
            <a:off x="7828188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ith brand blue back">
  <p:cSld name="TITLE_1">
    <p:bg>
      <p:bgPr>
        <a:solidFill>
          <a:srgbClr val="1486AB"/>
        </a:solidFill>
        <a:effectLst/>
      </p:bgPr>
    </p:bg>
    <p:spTree>
      <p:nvGrpSpPr>
        <p:cNvPr id="1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Shape 580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Open Sans Light"/>
              <a:buNone/>
              <a:defRPr sz="52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581" name="Shape 581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 SemiBold"/>
              <a:buNone/>
              <a:defRPr sz="20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ith secondary brand blue back">
  <p:cSld name="TITLE_1_3">
    <p:bg>
      <p:bgPr>
        <a:solidFill>
          <a:srgbClr val="3A525F"/>
        </a:solidFill>
        <a:effectLst/>
      </p:bgPr>
    </p:bg>
    <p:spTree>
      <p:nvGrpSpPr>
        <p:cNvPr id="1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Shape 584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Open Sans Light"/>
              <a:buNone/>
              <a:defRPr sz="52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585" name="Shape 585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 SemiBold"/>
              <a:buNone/>
              <a:defRPr sz="20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ith orange back">
  <p:cSld name="TITLE_1_2">
    <p:bg>
      <p:bgPr>
        <a:solidFill>
          <a:srgbClr val="FF9900"/>
        </a:solidFill>
        <a:effectLst/>
      </p:bgPr>
    </p:bg>
    <p:spTree>
      <p:nvGrpSpPr>
        <p:cNvPr id="1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Shape 588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Open Sans Light"/>
              <a:buNone/>
              <a:defRPr sz="52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589" name="Shape 589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 SemiBold"/>
              <a:buNone/>
              <a:defRPr sz="20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ith brand gradient back">
  <p:cSld name="TITLE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Shape 59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Open Sans Light"/>
              <a:buNone/>
              <a:defRPr sz="52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593" name="Shape 593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 SemiBold"/>
              <a:buNone/>
              <a:defRPr sz="20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/ blue image overlay">
  <p:cSld name="TITLE_1_2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Shape 596"/>
          <p:cNvSpPr/>
          <p:nvPr/>
        </p:nvSpPr>
        <p:spPr>
          <a:xfrm>
            <a:off x="175" y="-4125"/>
            <a:ext cx="9144000" cy="5143500"/>
          </a:xfrm>
          <a:prstGeom prst="rect">
            <a:avLst/>
          </a:prstGeom>
          <a:solidFill>
            <a:srgbClr val="1486AB">
              <a:alpha val="851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8" name="Shape 598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Open Sans Light"/>
              <a:buNone/>
              <a:defRPr sz="52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599" name="Shape 599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 SemiBold"/>
              <a:buNone/>
              <a:defRPr sz="20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/ secondary blue image overlay">
  <p:cSld name="TITLE_1_2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Shape 601"/>
          <p:cNvSpPr/>
          <p:nvPr/>
        </p:nvSpPr>
        <p:spPr>
          <a:xfrm>
            <a:off x="175" y="-4125"/>
            <a:ext cx="9144000" cy="5143500"/>
          </a:xfrm>
          <a:prstGeom prst="rect">
            <a:avLst/>
          </a:prstGeom>
          <a:solidFill>
            <a:srgbClr val="3A525F">
              <a:alpha val="857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3" name="Shape 603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Open Sans Light"/>
              <a:buNone/>
              <a:defRPr sz="52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604" name="Shape 604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 SemiBold"/>
              <a:buNone/>
              <a:defRPr sz="20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/ image and light overlay">
  <p:cSld name="TITLE_1_2_1_1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Shape 60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9FCFF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8" name="Shape 608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5200"/>
              <a:buFont typeface="Open Sans Light"/>
              <a:buNone/>
              <a:defRPr sz="52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609" name="Shape 609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000"/>
              <a:buFont typeface="Open Sans SemiBold"/>
              <a:buNone/>
              <a:defRPr sz="2000">
                <a:solidFill>
                  <a:srgbClr val="6F707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/ image and gradient overlay">
  <p:cSld name="TITLE_1_2_1_1_1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1" name="Shape 611" descr="background-image-gradient-trans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13" name="Shape 613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5200"/>
              <a:buFont typeface="Open Sans Light"/>
              <a:buNone/>
              <a:defRPr sz="52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614" name="Shape 614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000"/>
              <a:buFont typeface="Open Sans SemiBold"/>
              <a:buNone/>
              <a:defRPr sz="2000">
                <a:solidFill>
                  <a:srgbClr val="F9FC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/ logo">
  <p:cSld name="TITLE_1_1_1">
    <p:bg>
      <p:bgPr>
        <a:solidFill>
          <a:srgbClr val="1486AB"/>
        </a:solidFill>
        <a:effectLst/>
      </p:bgPr>
    </p:bg>
    <p:spTree>
      <p:nvGrpSpPr>
        <p:cNvPr id="1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Shape 616"/>
          <p:cNvSpPr txBox="1">
            <a:spLocks noGrp="1"/>
          </p:cNvSpPr>
          <p:nvPr>
            <p:ph type="subTitle" idx="1"/>
          </p:nvPr>
        </p:nvSpPr>
        <p:spPr>
          <a:xfrm>
            <a:off x="311700" y="29103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Open Sans SemiBold"/>
              <a:buNone/>
              <a:defRPr sz="20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tion divider w/ image and gradient overlay 1">
  <p:cSld name="TITLE_1_2_1_1_1_1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9" name="Shape 619" descr="background-image-gradient-trans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21" name="Shape 621"/>
          <p:cNvSpPr txBox="1">
            <a:spLocks noGrp="1"/>
          </p:cNvSpPr>
          <p:nvPr>
            <p:ph type="title"/>
          </p:nvPr>
        </p:nvSpPr>
        <p:spPr>
          <a:xfrm>
            <a:off x="1315800" y="1597100"/>
            <a:ext cx="6512400" cy="195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cxnSp>
        <p:nvCxnSpPr>
          <p:cNvPr id="623" name="Shape 623"/>
          <p:cNvCxnSpPr/>
          <p:nvPr/>
        </p:nvCxnSpPr>
        <p:spPr>
          <a:xfrm>
            <a:off x="0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24" name="Shape 624"/>
          <p:cNvCxnSpPr/>
          <p:nvPr/>
        </p:nvCxnSpPr>
        <p:spPr>
          <a:xfrm>
            <a:off x="7828188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tion Divider w/ blue image overlay 1">
  <p:cSld name="TITLE_1_2_1_1_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/>
        </p:nvSpPr>
        <p:spPr>
          <a:xfrm>
            <a:off x="175" y="-4125"/>
            <a:ext cx="9144000" cy="5143500"/>
          </a:xfrm>
          <a:prstGeom prst="rect">
            <a:avLst/>
          </a:prstGeom>
          <a:solidFill>
            <a:srgbClr val="1486AB">
              <a:alpha val="851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title"/>
          </p:nvPr>
        </p:nvSpPr>
        <p:spPr>
          <a:xfrm>
            <a:off x="1315800" y="1597100"/>
            <a:ext cx="6512400" cy="195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cxnSp>
        <p:nvCxnSpPr>
          <p:cNvPr id="61" name="Shape 61"/>
          <p:cNvCxnSpPr/>
          <p:nvPr/>
        </p:nvCxnSpPr>
        <p:spPr>
          <a:xfrm>
            <a:off x="0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2" name="Shape 62"/>
          <p:cNvCxnSpPr/>
          <p:nvPr/>
        </p:nvCxnSpPr>
        <p:spPr>
          <a:xfrm>
            <a:off x="7828188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tion Divider w/ blue image overlay 1">
  <p:cSld name="TITLE_1_2_1_1_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Shape 626"/>
          <p:cNvSpPr/>
          <p:nvPr/>
        </p:nvSpPr>
        <p:spPr>
          <a:xfrm>
            <a:off x="175" y="-4125"/>
            <a:ext cx="9144000" cy="5143500"/>
          </a:xfrm>
          <a:prstGeom prst="rect">
            <a:avLst/>
          </a:prstGeom>
          <a:solidFill>
            <a:srgbClr val="1486AB">
              <a:alpha val="851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9" name="Shape 629"/>
          <p:cNvSpPr txBox="1">
            <a:spLocks noGrp="1"/>
          </p:cNvSpPr>
          <p:nvPr>
            <p:ph type="title"/>
          </p:nvPr>
        </p:nvSpPr>
        <p:spPr>
          <a:xfrm>
            <a:off x="1315800" y="1597100"/>
            <a:ext cx="6512400" cy="195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cxnSp>
        <p:nvCxnSpPr>
          <p:cNvPr id="631" name="Shape 631"/>
          <p:cNvCxnSpPr/>
          <p:nvPr/>
        </p:nvCxnSpPr>
        <p:spPr>
          <a:xfrm>
            <a:off x="0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32" name="Shape 632"/>
          <p:cNvCxnSpPr/>
          <p:nvPr/>
        </p:nvCxnSpPr>
        <p:spPr>
          <a:xfrm>
            <a:off x="7828188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tion divider w/ secondary blue image overlay 1">
  <p:cSld name="TITLE_1_2_1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Shape 634"/>
          <p:cNvSpPr/>
          <p:nvPr/>
        </p:nvSpPr>
        <p:spPr>
          <a:xfrm>
            <a:off x="175" y="-4125"/>
            <a:ext cx="9144000" cy="5143500"/>
          </a:xfrm>
          <a:prstGeom prst="rect">
            <a:avLst/>
          </a:prstGeom>
          <a:solidFill>
            <a:srgbClr val="3A525F">
              <a:alpha val="857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6" name="Shape 636"/>
          <p:cNvSpPr txBox="1">
            <a:spLocks noGrp="1"/>
          </p:cNvSpPr>
          <p:nvPr>
            <p:ph type="title"/>
          </p:nvPr>
        </p:nvSpPr>
        <p:spPr>
          <a:xfrm>
            <a:off x="1315800" y="1597100"/>
            <a:ext cx="6512400" cy="195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cxnSp>
        <p:nvCxnSpPr>
          <p:cNvPr id="637" name="Shape 637"/>
          <p:cNvCxnSpPr/>
          <p:nvPr/>
        </p:nvCxnSpPr>
        <p:spPr>
          <a:xfrm>
            <a:off x="0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38" name="Shape 638"/>
          <p:cNvCxnSpPr/>
          <p:nvPr/>
        </p:nvCxnSpPr>
        <p:spPr>
          <a:xfrm>
            <a:off x="7828188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tion divider" type="secHead">
  <p:cSld name="SECTION_HEADER">
    <p:bg>
      <p:bgPr>
        <a:solidFill>
          <a:srgbClr val="1486AB"/>
        </a:solidFill>
        <a:effectLst/>
      </p:bgPr>
    </p:bg>
    <p:spTree>
      <p:nvGrpSpPr>
        <p:cNvPr id="1" name="Shape 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" name="Shape 640"/>
          <p:cNvSpPr txBox="1">
            <a:spLocks noGrp="1"/>
          </p:cNvSpPr>
          <p:nvPr>
            <p:ph type="title"/>
          </p:nvPr>
        </p:nvSpPr>
        <p:spPr>
          <a:xfrm>
            <a:off x="1315800" y="1597100"/>
            <a:ext cx="6512400" cy="195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cxnSp>
        <p:nvCxnSpPr>
          <p:cNvPr id="642" name="Shape 642"/>
          <p:cNvCxnSpPr/>
          <p:nvPr/>
        </p:nvCxnSpPr>
        <p:spPr>
          <a:xfrm>
            <a:off x="0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43" name="Shape 643"/>
          <p:cNvCxnSpPr/>
          <p:nvPr/>
        </p:nvCxnSpPr>
        <p:spPr>
          <a:xfrm>
            <a:off x="7828188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tion divider 2">
  <p:cSld name="SECTION_HEADER_2">
    <p:bg>
      <p:bgPr>
        <a:solidFill>
          <a:srgbClr val="FF9900"/>
        </a:solidFill>
        <a:effectLst/>
      </p:bgPr>
    </p:bg>
    <p:spTree>
      <p:nvGrpSpPr>
        <p:cNvPr id="1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Shape 645"/>
          <p:cNvSpPr txBox="1">
            <a:spLocks noGrp="1"/>
          </p:cNvSpPr>
          <p:nvPr>
            <p:ph type="title"/>
          </p:nvPr>
        </p:nvSpPr>
        <p:spPr>
          <a:xfrm>
            <a:off x="1315800" y="1597100"/>
            <a:ext cx="6512400" cy="195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cxnSp>
        <p:nvCxnSpPr>
          <p:cNvPr id="647" name="Shape 647"/>
          <p:cNvCxnSpPr/>
          <p:nvPr/>
        </p:nvCxnSpPr>
        <p:spPr>
          <a:xfrm>
            <a:off x="0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48" name="Shape 648"/>
          <p:cNvCxnSpPr/>
          <p:nvPr/>
        </p:nvCxnSpPr>
        <p:spPr>
          <a:xfrm>
            <a:off x="7828188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tion divider 1">
  <p:cSld name="SECTION_HEADER_1">
    <p:bg>
      <p:bgPr>
        <a:solidFill>
          <a:srgbClr val="3A525F"/>
        </a:solidFill>
        <a:effectLst/>
      </p:bgPr>
    </p:bg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Shape 650"/>
          <p:cNvSpPr txBox="1">
            <a:spLocks noGrp="1"/>
          </p:cNvSpPr>
          <p:nvPr>
            <p:ph type="title"/>
          </p:nvPr>
        </p:nvSpPr>
        <p:spPr>
          <a:xfrm>
            <a:off x="1315800" y="1597100"/>
            <a:ext cx="6512400" cy="195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cxnSp>
        <p:nvCxnSpPr>
          <p:cNvPr id="652" name="Shape 652"/>
          <p:cNvCxnSpPr/>
          <p:nvPr/>
        </p:nvCxnSpPr>
        <p:spPr>
          <a:xfrm>
            <a:off x="0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53" name="Shape 653"/>
          <p:cNvCxnSpPr/>
          <p:nvPr/>
        </p:nvCxnSpPr>
        <p:spPr>
          <a:xfrm>
            <a:off x="7828188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rand blue section divider with vector ">
  <p:cSld name="SECTION_HEADER_1_1_1">
    <p:bg>
      <p:bgPr>
        <a:solidFill>
          <a:srgbClr val="1486AB"/>
        </a:solidFill>
        <a:effectLst/>
      </p:bgPr>
    </p:bg>
    <p:spTree>
      <p:nvGrpSpPr>
        <p:cNvPr id="1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Shape 656"/>
          <p:cNvSpPr txBox="1">
            <a:spLocks noGrp="1"/>
          </p:cNvSpPr>
          <p:nvPr>
            <p:ph type="title"/>
          </p:nvPr>
        </p:nvSpPr>
        <p:spPr>
          <a:xfrm>
            <a:off x="311700" y="33904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57" name="Shape 657"/>
          <p:cNvSpPr txBox="1">
            <a:spLocks noGrp="1"/>
          </p:cNvSpPr>
          <p:nvPr>
            <p:ph type="subTitle" idx="1"/>
          </p:nvPr>
        </p:nvSpPr>
        <p:spPr>
          <a:xfrm>
            <a:off x="311700" y="4093825"/>
            <a:ext cx="8520600" cy="500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 SemiBold"/>
              <a:buNone/>
              <a:defRPr sz="20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Orange section divider with vector">
  <p:cSld name="SECTION_HEADER_1_1_1_1">
    <p:bg>
      <p:bgPr>
        <a:solidFill>
          <a:srgbClr val="F8991D"/>
        </a:solidFill>
        <a:effectLst/>
      </p:bgPr>
    </p:bg>
    <p:spTree>
      <p:nvGrpSpPr>
        <p:cNvPr id="1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Shape 660"/>
          <p:cNvSpPr txBox="1">
            <a:spLocks noGrp="1"/>
          </p:cNvSpPr>
          <p:nvPr>
            <p:ph type="title"/>
          </p:nvPr>
        </p:nvSpPr>
        <p:spPr>
          <a:xfrm>
            <a:off x="311700" y="33904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61" name="Shape 661"/>
          <p:cNvSpPr txBox="1">
            <a:spLocks noGrp="1"/>
          </p:cNvSpPr>
          <p:nvPr>
            <p:ph type="subTitle" idx="1"/>
          </p:nvPr>
        </p:nvSpPr>
        <p:spPr>
          <a:xfrm>
            <a:off x="311700" y="4093825"/>
            <a:ext cx="8520600" cy="500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 SemiBold"/>
              <a:buNone/>
              <a:defRPr sz="20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ondary brand blue section divider with vector">
  <p:cSld name="SECTION_HEADER_1_1_1_1_1">
    <p:bg>
      <p:bgPr>
        <a:solidFill>
          <a:srgbClr val="3A525F"/>
        </a:solidFill>
        <a:effectLst/>
      </p:bgPr>
    </p:bg>
    <p:spTree>
      <p:nvGrpSpPr>
        <p:cNvPr id="1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Shape 664"/>
          <p:cNvSpPr txBox="1">
            <a:spLocks noGrp="1"/>
          </p:cNvSpPr>
          <p:nvPr>
            <p:ph type="title"/>
          </p:nvPr>
        </p:nvSpPr>
        <p:spPr>
          <a:xfrm>
            <a:off x="311700" y="33904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65" name="Shape 665"/>
          <p:cNvSpPr txBox="1">
            <a:spLocks noGrp="1"/>
          </p:cNvSpPr>
          <p:nvPr>
            <p:ph type="subTitle" idx="1"/>
          </p:nvPr>
        </p:nvSpPr>
        <p:spPr>
          <a:xfrm>
            <a:off x="311700" y="4093825"/>
            <a:ext cx="8520600" cy="500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 SemiBold"/>
              <a:buNone/>
              <a:defRPr sz="20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Light section divider with vector 1">
  <p:cSld name="SECTION_HEADER_1_1_1_1_1_1">
    <p:bg>
      <p:bgPr>
        <a:solidFill>
          <a:srgbClr val="F9FCFF"/>
        </a:solidFill>
        <a:effectLst/>
      </p:bgPr>
    </p:bg>
    <p:spTree>
      <p:nvGrpSpPr>
        <p:cNvPr id="1" name="Shape 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" name="Shape 667"/>
          <p:cNvSpPr txBox="1">
            <a:spLocks noGrp="1"/>
          </p:cNvSpPr>
          <p:nvPr>
            <p:ph type="title"/>
          </p:nvPr>
        </p:nvSpPr>
        <p:spPr>
          <a:xfrm>
            <a:off x="311700" y="33904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68" name="Shape 668"/>
          <p:cNvSpPr txBox="1">
            <a:spLocks noGrp="1"/>
          </p:cNvSpPr>
          <p:nvPr>
            <p:ph type="subTitle" idx="1"/>
          </p:nvPr>
        </p:nvSpPr>
        <p:spPr>
          <a:xfrm>
            <a:off x="311700" y="4093825"/>
            <a:ext cx="8520600" cy="500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000"/>
              <a:buFont typeface="Open Sans SemiBold"/>
              <a:buNone/>
              <a:defRPr sz="2000">
                <a:solidFill>
                  <a:srgbClr val="3A525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and body" type="tx">
  <p:cSld name="TITLE_AND_BODY">
    <p:bg>
      <p:bgPr>
        <a:solidFill>
          <a:srgbClr val="F9FCFF"/>
        </a:solidFill>
        <a:effectLst/>
      </p:bgPr>
    </p:bg>
    <p:spTree>
      <p:nvGrpSpPr>
        <p:cNvPr id="1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" name="Shape 671"/>
          <p:cNvSpPr/>
          <p:nvPr/>
        </p:nvSpPr>
        <p:spPr>
          <a:xfrm>
            <a:off x="0" y="0"/>
            <a:ext cx="9144000" cy="1149300"/>
          </a:xfrm>
          <a:prstGeom prst="rect">
            <a:avLst/>
          </a:prstGeom>
          <a:solidFill>
            <a:srgbClr val="1486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2" name="Shape 672"/>
          <p:cNvSpPr txBox="1">
            <a:spLocks noGrp="1"/>
          </p:cNvSpPr>
          <p:nvPr>
            <p:ph type="title"/>
          </p:nvPr>
        </p:nvSpPr>
        <p:spPr>
          <a:xfrm>
            <a:off x="311700" y="1961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73" name="Shape 673"/>
          <p:cNvSpPr txBox="1">
            <a:spLocks noGrp="1"/>
          </p:cNvSpPr>
          <p:nvPr>
            <p:ph type="body" idx="1"/>
          </p:nvPr>
        </p:nvSpPr>
        <p:spPr>
          <a:xfrm>
            <a:off x="311700" y="1447600"/>
            <a:ext cx="85206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tion divider w/ secondary blue image overlay 1">
  <p:cSld name="TITLE_1_2_1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/>
          <p:nvPr/>
        </p:nvSpPr>
        <p:spPr>
          <a:xfrm>
            <a:off x="175" y="-4125"/>
            <a:ext cx="9144000" cy="5143500"/>
          </a:xfrm>
          <a:prstGeom prst="rect">
            <a:avLst/>
          </a:prstGeom>
          <a:solidFill>
            <a:srgbClr val="3A525F">
              <a:alpha val="857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title"/>
          </p:nvPr>
        </p:nvSpPr>
        <p:spPr>
          <a:xfrm>
            <a:off x="1315800" y="1597100"/>
            <a:ext cx="6512400" cy="195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cxnSp>
        <p:nvCxnSpPr>
          <p:cNvPr id="67" name="Shape 67"/>
          <p:cNvCxnSpPr/>
          <p:nvPr/>
        </p:nvCxnSpPr>
        <p:spPr>
          <a:xfrm>
            <a:off x="0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8" name="Shape 68"/>
          <p:cNvCxnSpPr/>
          <p:nvPr/>
        </p:nvCxnSpPr>
        <p:spPr>
          <a:xfrm>
            <a:off x="7828188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and body - Dark Blue">
  <p:cSld name="TITLE_AND_BODY_2">
    <p:bg>
      <p:bgPr>
        <a:solidFill>
          <a:srgbClr val="F9FCFF"/>
        </a:solidFill>
        <a:effectLst/>
      </p:bgPr>
    </p:bg>
    <p:spTree>
      <p:nvGrpSpPr>
        <p:cNvPr id="1" name="Shape 6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Shape 676"/>
          <p:cNvSpPr/>
          <p:nvPr/>
        </p:nvSpPr>
        <p:spPr>
          <a:xfrm>
            <a:off x="0" y="0"/>
            <a:ext cx="9144000" cy="1149300"/>
          </a:xfrm>
          <a:prstGeom prst="rect">
            <a:avLst/>
          </a:prstGeom>
          <a:solidFill>
            <a:srgbClr val="3A52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7" name="Shape 677"/>
          <p:cNvSpPr txBox="1">
            <a:spLocks noGrp="1"/>
          </p:cNvSpPr>
          <p:nvPr>
            <p:ph type="title"/>
          </p:nvPr>
        </p:nvSpPr>
        <p:spPr>
          <a:xfrm>
            <a:off x="311700" y="1961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78" name="Shape 678"/>
          <p:cNvSpPr txBox="1">
            <a:spLocks noGrp="1"/>
          </p:cNvSpPr>
          <p:nvPr>
            <p:ph type="body" idx="1"/>
          </p:nvPr>
        </p:nvSpPr>
        <p:spPr>
          <a:xfrm>
            <a:off x="311700" y="1447600"/>
            <a:ext cx="85206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rand blue title and body">
  <p:cSld name="TITLE_AND_BODY_2_1">
    <p:bg>
      <p:bgPr>
        <a:solidFill>
          <a:srgbClr val="1486AB"/>
        </a:solidFill>
        <a:effectLst/>
      </p:bgPr>
    </p:bg>
    <p:spTree>
      <p:nvGrpSpPr>
        <p:cNvPr id="1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Shape 68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2" name="Shape 682"/>
          <p:cNvSpPr txBox="1"/>
          <p:nvPr/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>
              <a:solidFill>
                <a:srgbClr val="666666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683" name="Shape 683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4" name="Shape 684"/>
          <p:cNvSpPr txBox="1">
            <a:spLocks noGrp="1"/>
          </p:cNvSpPr>
          <p:nvPr>
            <p:ph type="title"/>
          </p:nvPr>
        </p:nvSpPr>
        <p:spPr>
          <a:xfrm>
            <a:off x="253075" y="365525"/>
            <a:ext cx="2041500" cy="4095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685" name="Shape 685"/>
          <p:cNvSpPr txBox="1">
            <a:spLocks noGrp="1"/>
          </p:cNvSpPr>
          <p:nvPr>
            <p:ph type="body" idx="1"/>
          </p:nvPr>
        </p:nvSpPr>
        <p:spPr>
          <a:xfrm>
            <a:off x="3042375" y="461125"/>
            <a:ext cx="5719200" cy="4330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Orange title and body 1">
  <p:cSld name="TITLE_AND_BODY_2_1_2">
    <p:bg>
      <p:bgPr>
        <a:solidFill>
          <a:srgbClr val="F8991D"/>
        </a:solidFill>
        <a:effectLst/>
      </p:bgPr>
    </p:bg>
    <p:spTree>
      <p:nvGrpSpPr>
        <p:cNvPr id="1" name="Shape 6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8" name="Shape 688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9" name="Shape 689"/>
          <p:cNvSpPr txBox="1"/>
          <p:nvPr/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>
              <a:solidFill>
                <a:srgbClr val="666666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690" name="Shape 690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1" name="Shape 691"/>
          <p:cNvSpPr txBox="1">
            <a:spLocks noGrp="1"/>
          </p:cNvSpPr>
          <p:nvPr>
            <p:ph type="title"/>
          </p:nvPr>
        </p:nvSpPr>
        <p:spPr>
          <a:xfrm>
            <a:off x="253075" y="365525"/>
            <a:ext cx="2041500" cy="4095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692" name="Shape 692"/>
          <p:cNvSpPr txBox="1">
            <a:spLocks noGrp="1"/>
          </p:cNvSpPr>
          <p:nvPr>
            <p:ph type="body" idx="1"/>
          </p:nvPr>
        </p:nvSpPr>
        <p:spPr>
          <a:xfrm>
            <a:off x="3042375" y="461125"/>
            <a:ext cx="5719200" cy="4330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ondary blue title and body">
  <p:cSld name="TITLE_AND_BODY_2_1_1">
    <p:bg>
      <p:bgPr>
        <a:solidFill>
          <a:srgbClr val="3A525F"/>
        </a:solidFill>
        <a:effectLst/>
      </p:bgPr>
    </p:bg>
    <p:spTree>
      <p:nvGrpSpPr>
        <p:cNvPr id="1" name="Shape 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Shape 695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6" name="Shape 696"/>
          <p:cNvSpPr txBox="1"/>
          <p:nvPr/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>
              <a:solidFill>
                <a:srgbClr val="666666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697" name="Shape 697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8" name="Shape 698"/>
          <p:cNvSpPr txBox="1">
            <a:spLocks noGrp="1"/>
          </p:cNvSpPr>
          <p:nvPr>
            <p:ph type="title"/>
          </p:nvPr>
        </p:nvSpPr>
        <p:spPr>
          <a:xfrm>
            <a:off x="253075" y="365525"/>
            <a:ext cx="2041500" cy="4095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699" name="Shape 699"/>
          <p:cNvSpPr txBox="1">
            <a:spLocks noGrp="1"/>
          </p:cNvSpPr>
          <p:nvPr>
            <p:ph type="body" idx="1"/>
          </p:nvPr>
        </p:nvSpPr>
        <p:spPr>
          <a:xfrm>
            <a:off x="3042375" y="461125"/>
            <a:ext cx="5719200" cy="4330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subtitle and body">
  <p:cSld name="TITLE_AND_BODY_1">
    <p:bg>
      <p:bgPr>
        <a:solidFill>
          <a:srgbClr val="F9FCFF"/>
        </a:solidFill>
        <a:effectLst/>
      </p:bgPr>
    </p:bg>
    <p:spTree>
      <p:nvGrpSpPr>
        <p:cNvPr id="1" name="Shape 7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" name="Shape 702"/>
          <p:cNvSpPr/>
          <p:nvPr/>
        </p:nvSpPr>
        <p:spPr>
          <a:xfrm>
            <a:off x="-6550" y="-4250"/>
            <a:ext cx="9144000" cy="1717500"/>
          </a:xfrm>
          <a:prstGeom prst="rect">
            <a:avLst/>
          </a:prstGeom>
          <a:solidFill>
            <a:srgbClr val="1486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3" name="Shape 703"/>
          <p:cNvSpPr txBox="1">
            <a:spLocks noGrp="1"/>
          </p:cNvSpPr>
          <p:nvPr>
            <p:ph type="subTitle" idx="1"/>
          </p:nvPr>
        </p:nvSpPr>
        <p:spPr>
          <a:xfrm>
            <a:off x="362425" y="888375"/>
            <a:ext cx="8469900" cy="777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Open Sans SemiBold"/>
              <a:buNone/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705" name="Shape 705"/>
          <p:cNvSpPr txBox="1">
            <a:spLocks noGrp="1"/>
          </p:cNvSpPr>
          <p:nvPr>
            <p:ph type="body" idx="2"/>
          </p:nvPr>
        </p:nvSpPr>
        <p:spPr>
          <a:xfrm>
            <a:off x="429800" y="1915425"/>
            <a:ext cx="8402400" cy="2611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706" name="Shape 706"/>
          <p:cNvSpPr txBox="1">
            <a:spLocks noGrp="1"/>
          </p:cNvSpPr>
          <p:nvPr>
            <p:ph type="title"/>
          </p:nvPr>
        </p:nvSpPr>
        <p:spPr>
          <a:xfrm>
            <a:off x="311700" y="1961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subtitle and body (secondary blue)">
  <p:cSld name="TITLE_AND_BODY_1_2">
    <p:bg>
      <p:bgPr>
        <a:solidFill>
          <a:srgbClr val="F9FCFF"/>
        </a:solidFill>
        <a:effectLst/>
      </p:bgPr>
    </p:bg>
    <p:spTree>
      <p:nvGrpSpPr>
        <p:cNvPr id="1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Shape 708"/>
          <p:cNvSpPr/>
          <p:nvPr/>
        </p:nvSpPr>
        <p:spPr>
          <a:xfrm>
            <a:off x="-6550" y="-4250"/>
            <a:ext cx="9144000" cy="1717500"/>
          </a:xfrm>
          <a:prstGeom prst="rect">
            <a:avLst/>
          </a:prstGeom>
          <a:solidFill>
            <a:srgbClr val="3A52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9" name="Shape 709"/>
          <p:cNvSpPr txBox="1">
            <a:spLocks noGrp="1"/>
          </p:cNvSpPr>
          <p:nvPr>
            <p:ph type="subTitle" idx="1"/>
          </p:nvPr>
        </p:nvSpPr>
        <p:spPr>
          <a:xfrm>
            <a:off x="362425" y="888375"/>
            <a:ext cx="8469900" cy="777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Open Sans SemiBold"/>
              <a:buNone/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711" name="Shape 711"/>
          <p:cNvSpPr txBox="1">
            <a:spLocks noGrp="1"/>
          </p:cNvSpPr>
          <p:nvPr>
            <p:ph type="body" idx="2"/>
          </p:nvPr>
        </p:nvSpPr>
        <p:spPr>
          <a:xfrm>
            <a:off x="429800" y="1915425"/>
            <a:ext cx="8402400" cy="2611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712" name="Shape 712"/>
          <p:cNvSpPr txBox="1">
            <a:spLocks noGrp="1"/>
          </p:cNvSpPr>
          <p:nvPr>
            <p:ph type="title"/>
          </p:nvPr>
        </p:nvSpPr>
        <p:spPr>
          <a:xfrm>
            <a:off x="311700" y="1961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subtitle and two column body">
  <p:cSld name="TITLE_AND_BODY_1_1">
    <p:bg>
      <p:bgPr>
        <a:solidFill>
          <a:srgbClr val="F9FCFF"/>
        </a:solidFill>
        <a:effectLst/>
      </p:bgPr>
    </p:bg>
    <p:spTree>
      <p:nvGrpSpPr>
        <p:cNvPr id="1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Shape 714"/>
          <p:cNvSpPr/>
          <p:nvPr/>
        </p:nvSpPr>
        <p:spPr>
          <a:xfrm>
            <a:off x="-6550" y="-4250"/>
            <a:ext cx="9144000" cy="1717500"/>
          </a:xfrm>
          <a:prstGeom prst="rect">
            <a:avLst/>
          </a:prstGeom>
          <a:solidFill>
            <a:srgbClr val="1486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5" name="Shape 715"/>
          <p:cNvSpPr txBox="1">
            <a:spLocks noGrp="1"/>
          </p:cNvSpPr>
          <p:nvPr>
            <p:ph type="subTitle" idx="1"/>
          </p:nvPr>
        </p:nvSpPr>
        <p:spPr>
          <a:xfrm>
            <a:off x="362425" y="888375"/>
            <a:ext cx="8469900" cy="777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Open Sans SemiBold"/>
              <a:buNone/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717" name="Shape 717"/>
          <p:cNvSpPr txBox="1">
            <a:spLocks noGrp="1"/>
          </p:cNvSpPr>
          <p:nvPr>
            <p:ph type="body" idx="2"/>
          </p:nvPr>
        </p:nvSpPr>
        <p:spPr>
          <a:xfrm>
            <a:off x="410500" y="1896350"/>
            <a:ext cx="3984600" cy="2611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718" name="Shape 718"/>
          <p:cNvSpPr txBox="1">
            <a:spLocks noGrp="1"/>
          </p:cNvSpPr>
          <p:nvPr>
            <p:ph type="title"/>
          </p:nvPr>
        </p:nvSpPr>
        <p:spPr>
          <a:xfrm>
            <a:off x="311700" y="1961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19" name="Shape 719"/>
          <p:cNvSpPr txBox="1">
            <a:spLocks noGrp="1"/>
          </p:cNvSpPr>
          <p:nvPr>
            <p:ph type="body" idx="3"/>
          </p:nvPr>
        </p:nvSpPr>
        <p:spPr>
          <a:xfrm>
            <a:off x="4847725" y="1896350"/>
            <a:ext cx="3984600" cy="2611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subtitle and two column body (secondary blue)">
  <p:cSld name="TITLE_AND_BODY_1_1_1">
    <p:bg>
      <p:bgPr>
        <a:solidFill>
          <a:srgbClr val="F9FCFF"/>
        </a:solidFill>
        <a:effectLst/>
      </p:bgPr>
    </p:bg>
    <p:spTree>
      <p:nvGrpSpPr>
        <p:cNvPr id="1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Shape 721"/>
          <p:cNvSpPr/>
          <p:nvPr/>
        </p:nvSpPr>
        <p:spPr>
          <a:xfrm>
            <a:off x="-6550" y="-4250"/>
            <a:ext cx="9144000" cy="1717500"/>
          </a:xfrm>
          <a:prstGeom prst="rect">
            <a:avLst/>
          </a:prstGeom>
          <a:solidFill>
            <a:srgbClr val="3A52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2" name="Shape 722"/>
          <p:cNvSpPr txBox="1">
            <a:spLocks noGrp="1"/>
          </p:cNvSpPr>
          <p:nvPr>
            <p:ph type="subTitle" idx="1"/>
          </p:nvPr>
        </p:nvSpPr>
        <p:spPr>
          <a:xfrm>
            <a:off x="362425" y="888375"/>
            <a:ext cx="8469900" cy="777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Open Sans SemiBold"/>
              <a:buNone/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724" name="Shape 724"/>
          <p:cNvSpPr txBox="1">
            <a:spLocks noGrp="1"/>
          </p:cNvSpPr>
          <p:nvPr>
            <p:ph type="body" idx="2"/>
          </p:nvPr>
        </p:nvSpPr>
        <p:spPr>
          <a:xfrm>
            <a:off x="410500" y="1896350"/>
            <a:ext cx="3984600" cy="2611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725" name="Shape 725"/>
          <p:cNvSpPr txBox="1">
            <a:spLocks noGrp="1"/>
          </p:cNvSpPr>
          <p:nvPr>
            <p:ph type="title"/>
          </p:nvPr>
        </p:nvSpPr>
        <p:spPr>
          <a:xfrm>
            <a:off x="311700" y="1961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26" name="Shape 726"/>
          <p:cNvSpPr txBox="1">
            <a:spLocks noGrp="1"/>
          </p:cNvSpPr>
          <p:nvPr>
            <p:ph type="body" idx="3"/>
          </p:nvPr>
        </p:nvSpPr>
        <p:spPr>
          <a:xfrm>
            <a:off x="4847725" y="1896350"/>
            <a:ext cx="3984600" cy="2611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rand blue with subtitle and 2 column body">
  <p:cSld name="CUSTOM">
    <p:bg>
      <p:bgPr>
        <a:solidFill>
          <a:srgbClr val="1486AB"/>
        </a:solidFill>
        <a:effectLst/>
      </p:bgPr>
    </p:bg>
    <p:spTree>
      <p:nvGrpSpPr>
        <p:cNvPr id="1" name="Shape 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" name="Shape 728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9" name="Shape 729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0" name="Shape 730"/>
          <p:cNvSpPr txBox="1">
            <a:spLocks noGrp="1"/>
          </p:cNvSpPr>
          <p:nvPr>
            <p:ph type="title"/>
          </p:nvPr>
        </p:nvSpPr>
        <p:spPr>
          <a:xfrm>
            <a:off x="253075" y="365525"/>
            <a:ext cx="2041500" cy="4095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731" name="Shape 731"/>
          <p:cNvSpPr txBox="1">
            <a:spLocks noGrp="1"/>
          </p:cNvSpPr>
          <p:nvPr>
            <p:ph type="subTitle" idx="1"/>
          </p:nvPr>
        </p:nvSpPr>
        <p:spPr>
          <a:xfrm>
            <a:off x="2915025" y="365525"/>
            <a:ext cx="5756400" cy="895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732" name="Shape 732"/>
          <p:cNvSpPr txBox="1">
            <a:spLocks noGrp="1"/>
          </p:cNvSpPr>
          <p:nvPr>
            <p:ph type="body" idx="2"/>
          </p:nvPr>
        </p:nvSpPr>
        <p:spPr>
          <a:xfrm>
            <a:off x="2978025" y="1514000"/>
            <a:ext cx="2598300" cy="2984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734" name="Shape 734"/>
          <p:cNvSpPr txBox="1">
            <a:spLocks noGrp="1"/>
          </p:cNvSpPr>
          <p:nvPr>
            <p:ph type="body" idx="3"/>
          </p:nvPr>
        </p:nvSpPr>
        <p:spPr>
          <a:xfrm>
            <a:off x="6073125" y="1514000"/>
            <a:ext cx="2598300" cy="2984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Orange with subtitle and 2 column body">
  <p:cSld name="CUSTOM_1">
    <p:bg>
      <p:bgPr>
        <a:solidFill>
          <a:srgbClr val="F8991D"/>
        </a:solidFill>
        <a:effectLst/>
      </p:bgPr>
    </p:bg>
    <p:spTree>
      <p:nvGrpSpPr>
        <p:cNvPr id="1" name="Shape 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6" name="Shape 73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7" name="Shape 737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8" name="Shape 738"/>
          <p:cNvSpPr txBox="1">
            <a:spLocks noGrp="1"/>
          </p:cNvSpPr>
          <p:nvPr>
            <p:ph type="title"/>
          </p:nvPr>
        </p:nvSpPr>
        <p:spPr>
          <a:xfrm>
            <a:off x="253075" y="365525"/>
            <a:ext cx="2041500" cy="4095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739" name="Shape 739"/>
          <p:cNvSpPr txBox="1">
            <a:spLocks noGrp="1"/>
          </p:cNvSpPr>
          <p:nvPr>
            <p:ph type="subTitle" idx="1"/>
          </p:nvPr>
        </p:nvSpPr>
        <p:spPr>
          <a:xfrm>
            <a:off x="2915025" y="365525"/>
            <a:ext cx="5756400" cy="895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740" name="Shape 740"/>
          <p:cNvSpPr txBox="1">
            <a:spLocks noGrp="1"/>
          </p:cNvSpPr>
          <p:nvPr>
            <p:ph type="body" idx="2"/>
          </p:nvPr>
        </p:nvSpPr>
        <p:spPr>
          <a:xfrm>
            <a:off x="2978025" y="1514000"/>
            <a:ext cx="2598300" cy="2984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742" name="Shape 742"/>
          <p:cNvSpPr txBox="1">
            <a:spLocks noGrp="1"/>
          </p:cNvSpPr>
          <p:nvPr>
            <p:ph type="body" idx="3"/>
          </p:nvPr>
        </p:nvSpPr>
        <p:spPr>
          <a:xfrm>
            <a:off x="6073125" y="1514000"/>
            <a:ext cx="2598300" cy="2984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tion divider" type="secHead">
  <p:cSld name="SECTION_HEADER">
    <p:bg>
      <p:bgPr>
        <a:solidFill>
          <a:srgbClr val="1486AB"/>
        </a:solidFill>
        <a:effectLst/>
      </p:bgPr>
    </p:bg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 txBox="1">
            <a:spLocks noGrp="1"/>
          </p:cNvSpPr>
          <p:nvPr>
            <p:ph type="title"/>
          </p:nvPr>
        </p:nvSpPr>
        <p:spPr>
          <a:xfrm>
            <a:off x="1315800" y="1597100"/>
            <a:ext cx="6512400" cy="195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cxnSp>
        <p:nvCxnSpPr>
          <p:cNvPr id="72" name="Shape 72"/>
          <p:cNvCxnSpPr/>
          <p:nvPr/>
        </p:nvCxnSpPr>
        <p:spPr>
          <a:xfrm>
            <a:off x="0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3" name="Shape 73"/>
          <p:cNvCxnSpPr/>
          <p:nvPr/>
        </p:nvCxnSpPr>
        <p:spPr>
          <a:xfrm>
            <a:off x="7828188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ondary blue with subtitle and 2 column body">
  <p:cSld name="CUSTOM_1_1">
    <p:bg>
      <p:bgPr>
        <a:solidFill>
          <a:srgbClr val="3A525F"/>
        </a:solidFill>
        <a:effectLst/>
      </p:bgPr>
    </p:bg>
    <p:spTree>
      <p:nvGrpSpPr>
        <p:cNvPr id="1" name="Shape 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" name="Shape 744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5" name="Shape 745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6" name="Shape 746"/>
          <p:cNvSpPr txBox="1">
            <a:spLocks noGrp="1"/>
          </p:cNvSpPr>
          <p:nvPr>
            <p:ph type="title"/>
          </p:nvPr>
        </p:nvSpPr>
        <p:spPr>
          <a:xfrm>
            <a:off x="253075" y="365525"/>
            <a:ext cx="2041500" cy="4095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747" name="Shape 747"/>
          <p:cNvSpPr txBox="1">
            <a:spLocks noGrp="1"/>
          </p:cNvSpPr>
          <p:nvPr>
            <p:ph type="subTitle" idx="1"/>
          </p:nvPr>
        </p:nvSpPr>
        <p:spPr>
          <a:xfrm>
            <a:off x="2915025" y="365525"/>
            <a:ext cx="5756400" cy="895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748" name="Shape 748"/>
          <p:cNvSpPr txBox="1">
            <a:spLocks noGrp="1"/>
          </p:cNvSpPr>
          <p:nvPr>
            <p:ph type="body" idx="2"/>
          </p:nvPr>
        </p:nvSpPr>
        <p:spPr>
          <a:xfrm>
            <a:off x="2978025" y="1514000"/>
            <a:ext cx="2598300" cy="2984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750" name="Shape 750"/>
          <p:cNvSpPr txBox="1">
            <a:spLocks noGrp="1"/>
          </p:cNvSpPr>
          <p:nvPr>
            <p:ph type="body" idx="3"/>
          </p:nvPr>
        </p:nvSpPr>
        <p:spPr>
          <a:xfrm>
            <a:off x="6073125" y="1514000"/>
            <a:ext cx="2598300" cy="2984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One column text w/ image">
  <p:cSld name="ONE_COLUMN_TEXT">
    <p:bg>
      <p:bgPr>
        <a:solidFill>
          <a:schemeClr val="lt1"/>
        </a:solidFill>
        <a:effectLst/>
      </p:bgPr>
    </p:bg>
    <p:spTree>
      <p:nvGrpSpPr>
        <p:cNvPr id="1" name="Shape 7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2" name="Shape 752"/>
          <p:cNvSpPr txBox="1">
            <a:spLocks noGrp="1"/>
          </p:cNvSpPr>
          <p:nvPr>
            <p:ph type="title"/>
          </p:nvPr>
        </p:nvSpPr>
        <p:spPr>
          <a:xfrm>
            <a:off x="311700" y="317525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400"/>
              <a:buFont typeface="Open Sans"/>
              <a:buNone/>
              <a:defRPr sz="24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754" name="Shape 754"/>
          <p:cNvSpPr txBox="1">
            <a:spLocks noGrp="1"/>
          </p:cNvSpPr>
          <p:nvPr>
            <p:ph type="body" idx="1"/>
          </p:nvPr>
        </p:nvSpPr>
        <p:spPr>
          <a:xfrm>
            <a:off x="311700" y="1275925"/>
            <a:ext cx="2808000" cy="3462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spot for images/vector ">
  <p:cSld name="CUSTOM_2_3_1">
    <p:bg>
      <p:bgPr>
        <a:solidFill>
          <a:srgbClr val="F9FCFF">
            <a:alpha val="78850"/>
          </a:srgbClr>
        </a:solidFill>
        <a:effectLst/>
      </p:bgPr>
    </p:bg>
    <p:spTree>
      <p:nvGrpSpPr>
        <p:cNvPr id="1" name="Shape 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" name="Shape 756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1486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7" name="Shape 757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8" name="Shape 758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3600"/>
              <a:buFont typeface="Open Sans Light"/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759" name="Shape 759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200"/>
              <a:buFont typeface="Open Sans"/>
              <a:buChar char="●"/>
              <a:defRPr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spot for images/vector (secondary blue)">
  <p:cSld name="CUSTOM_2_3_1_1">
    <p:bg>
      <p:bgPr>
        <a:solidFill>
          <a:srgbClr val="F9FCFF">
            <a:alpha val="78850"/>
          </a:srgbClr>
        </a:solidFill>
        <a:effectLst/>
      </p:bgPr>
    </p:bg>
    <p:spTree>
      <p:nvGrpSpPr>
        <p:cNvPr id="1" name="Shape 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Shape 762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3A52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3" name="Shape 763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4" name="Shape 764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3600"/>
              <a:buFont typeface="Open Sans Light"/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765" name="Shape 765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200"/>
              <a:buFont typeface="Open Sans"/>
              <a:buChar char="●"/>
              <a:defRPr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spot for images/vector">
  <p:cSld name="CUSTOM_2_3_2">
    <p:bg>
      <p:bgPr>
        <a:solidFill>
          <a:srgbClr val="1486AB"/>
        </a:solidFill>
        <a:effectLst/>
      </p:bgPr>
    </p:bg>
    <p:spTree>
      <p:nvGrpSpPr>
        <p:cNvPr id="1" name="Shape 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Shape 768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9" name="Shape 769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0" name="Shape 770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771" name="Shape 771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spot for images/vector 1">
  <p:cSld name="CUSTOM_2_3_2_1">
    <p:bg>
      <p:bgPr>
        <a:solidFill>
          <a:srgbClr val="3A525F"/>
        </a:solidFill>
        <a:effectLst/>
      </p:bgPr>
    </p:bg>
    <p:spTree>
      <p:nvGrpSpPr>
        <p:cNvPr id="1" name="Shape 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" name="Shape 774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5" name="Shape 775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6" name="Shape 776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777" name="Shape 777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Android phone">
  <p:cSld name="CUSTOM_2">
    <p:bg>
      <p:bgPr>
        <a:solidFill>
          <a:srgbClr val="1486AB"/>
        </a:solidFill>
        <a:effectLst/>
      </p:bgPr>
    </p:bg>
    <p:spTree>
      <p:nvGrpSpPr>
        <p:cNvPr id="1" name="Shape 7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0" name="Shape 780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1" name="Shape 781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2" name="Shape 782"/>
          <p:cNvSpPr/>
          <p:nvPr/>
        </p:nvSpPr>
        <p:spPr>
          <a:xfrm>
            <a:off x="5714140" y="322500"/>
            <a:ext cx="2075120" cy="4163909"/>
          </a:xfrm>
          <a:custGeom>
            <a:avLst/>
            <a:gdLst/>
            <a:ahLst/>
            <a:cxnLst/>
            <a:rect l="0" t="0" r="0" b="0"/>
            <a:pathLst>
              <a:path w="30819" h="61841" extrusionOk="0">
                <a:moveTo>
                  <a:pt x="5160" y="2580"/>
                </a:moveTo>
                <a:lnTo>
                  <a:pt x="5295" y="2648"/>
                </a:lnTo>
                <a:lnTo>
                  <a:pt x="5363" y="2784"/>
                </a:lnTo>
                <a:lnTo>
                  <a:pt x="5363" y="2920"/>
                </a:lnTo>
                <a:lnTo>
                  <a:pt x="5363" y="3055"/>
                </a:lnTo>
                <a:lnTo>
                  <a:pt x="5295" y="3191"/>
                </a:lnTo>
                <a:lnTo>
                  <a:pt x="5160" y="3259"/>
                </a:lnTo>
                <a:lnTo>
                  <a:pt x="4888" y="3259"/>
                </a:lnTo>
                <a:lnTo>
                  <a:pt x="4752" y="3191"/>
                </a:lnTo>
                <a:lnTo>
                  <a:pt x="4684" y="3055"/>
                </a:lnTo>
                <a:lnTo>
                  <a:pt x="4684" y="2920"/>
                </a:lnTo>
                <a:lnTo>
                  <a:pt x="4684" y="2784"/>
                </a:lnTo>
                <a:lnTo>
                  <a:pt x="4752" y="2648"/>
                </a:lnTo>
                <a:lnTo>
                  <a:pt x="4888" y="2580"/>
                </a:lnTo>
                <a:close/>
                <a:moveTo>
                  <a:pt x="15410" y="2241"/>
                </a:moveTo>
                <a:lnTo>
                  <a:pt x="15681" y="2309"/>
                </a:lnTo>
                <a:lnTo>
                  <a:pt x="15885" y="2444"/>
                </a:lnTo>
                <a:lnTo>
                  <a:pt x="16021" y="2648"/>
                </a:lnTo>
                <a:lnTo>
                  <a:pt x="16088" y="2920"/>
                </a:lnTo>
                <a:lnTo>
                  <a:pt x="16021" y="3191"/>
                </a:lnTo>
                <a:lnTo>
                  <a:pt x="15885" y="3395"/>
                </a:lnTo>
                <a:lnTo>
                  <a:pt x="15681" y="3531"/>
                </a:lnTo>
                <a:lnTo>
                  <a:pt x="15410" y="3598"/>
                </a:lnTo>
                <a:lnTo>
                  <a:pt x="15138" y="3531"/>
                </a:lnTo>
                <a:lnTo>
                  <a:pt x="14934" y="3395"/>
                </a:lnTo>
                <a:lnTo>
                  <a:pt x="14799" y="3191"/>
                </a:lnTo>
                <a:lnTo>
                  <a:pt x="14731" y="2920"/>
                </a:lnTo>
                <a:lnTo>
                  <a:pt x="14799" y="2648"/>
                </a:lnTo>
                <a:lnTo>
                  <a:pt x="14934" y="2444"/>
                </a:lnTo>
                <a:lnTo>
                  <a:pt x="15138" y="2309"/>
                </a:lnTo>
                <a:lnTo>
                  <a:pt x="15410" y="2241"/>
                </a:lnTo>
                <a:close/>
                <a:moveTo>
                  <a:pt x="29393" y="5228"/>
                </a:moveTo>
                <a:lnTo>
                  <a:pt x="29461" y="5296"/>
                </a:lnTo>
                <a:lnTo>
                  <a:pt x="29461" y="54849"/>
                </a:lnTo>
                <a:lnTo>
                  <a:pt x="1426" y="54849"/>
                </a:lnTo>
                <a:lnTo>
                  <a:pt x="1426" y="5296"/>
                </a:lnTo>
                <a:lnTo>
                  <a:pt x="1494" y="5228"/>
                </a:lnTo>
                <a:close/>
                <a:moveTo>
                  <a:pt x="15410" y="544"/>
                </a:moveTo>
                <a:lnTo>
                  <a:pt x="19143" y="612"/>
                </a:lnTo>
                <a:lnTo>
                  <a:pt x="23012" y="747"/>
                </a:lnTo>
                <a:lnTo>
                  <a:pt x="26339" y="951"/>
                </a:lnTo>
                <a:lnTo>
                  <a:pt x="27560" y="1087"/>
                </a:lnTo>
                <a:lnTo>
                  <a:pt x="27560" y="1087"/>
                </a:lnTo>
                <a:lnTo>
                  <a:pt x="26339" y="1019"/>
                </a:lnTo>
                <a:lnTo>
                  <a:pt x="23012" y="815"/>
                </a:lnTo>
                <a:lnTo>
                  <a:pt x="19143" y="680"/>
                </a:lnTo>
                <a:lnTo>
                  <a:pt x="15410" y="612"/>
                </a:lnTo>
                <a:lnTo>
                  <a:pt x="11676" y="680"/>
                </a:lnTo>
                <a:lnTo>
                  <a:pt x="7807" y="815"/>
                </a:lnTo>
                <a:lnTo>
                  <a:pt x="4481" y="1019"/>
                </a:lnTo>
                <a:lnTo>
                  <a:pt x="3259" y="1087"/>
                </a:lnTo>
                <a:lnTo>
                  <a:pt x="2444" y="1223"/>
                </a:lnTo>
                <a:lnTo>
                  <a:pt x="1969" y="1358"/>
                </a:lnTo>
                <a:lnTo>
                  <a:pt x="1630" y="1494"/>
                </a:lnTo>
                <a:lnTo>
                  <a:pt x="1290" y="1698"/>
                </a:lnTo>
                <a:lnTo>
                  <a:pt x="1019" y="1901"/>
                </a:lnTo>
                <a:lnTo>
                  <a:pt x="815" y="2173"/>
                </a:lnTo>
                <a:lnTo>
                  <a:pt x="679" y="2444"/>
                </a:lnTo>
                <a:lnTo>
                  <a:pt x="544" y="2852"/>
                </a:lnTo>
                <a:lnTo>
                  <a:pt x="544" y="3259"/>
                </a:lnTo>
                <a:lnTo>
                  <a:pt x="544" y="58311"/>
                </a:lnTo>
                <a:lnTo>
                  <a:pt x="544" y="58718"/>
                </a:lnTo>
                <a:lnTo>
                  <a:pt x="476" y="58311"/>
                </a:lnTo>
                <a:lnTo>
                  <a:pt x="476" y="3259"/>
                </a:lnTo>
                <a:lnTo>
                  <a:pt x="544" y="2784"/>
                </a:lnTo>
                <a:lnTo>
                  <a:pt x="612" y="2444"/>
                </a:lnTo>
                <a:lnTo>
                  <a:pt x="747" y="2105"/>
                </a:lnTo>
                <a:lnTo>
                  <a:pt x="951" y="1834"/>
                </a:lnTo>
                <a:lnTo>
                  <a:pt x="1222" y="1630"/>
                </a:lnTo>
                <a:lnTo>
                  <a:pt x="1562" y="1426"/>
                </a:lnTo>
                <a:lnTo>
                  <a:pt x="1969" y="1290"/>
                </a:lnTo>
                <a:lnTo>
                  <a:pt x="2444" y="1155"/>
                </a:lnTo>
                <a:lnTo>
                  <a:pt x="3259" y="1087"/>
                </a:lnTo>
                <a:lnTo>
                  <a:pt x="4481" y="951"/>
                </a:lnTo>
                <a:lnTo>
                  <a:pt x="7807" y="747"/>
                </a:lnTo>
                <a:lnTo>
                  <a:pt x="11676" y="612"/>
                </a:lnTo>
                <a:lnTo>
                  <a:pt x="15410" y="544"/>
                </a:lnTo>
                <a:close/>
                <a:moveTo>
                  <a:pt x="27560" y="1087"/>
                </a:moveTo>
                <a:lnTo>
                  <a:pt x="28375" y="1155"/>
                </a:lnTo>
                <a:lnTo>
                  <a:pt x="28850" y="1290"/>
                </a:lnTo>
                <a:lnTo>
                  <a:pt x="29257" y="1426"/>
                </a:lnTo>
                <a:lnTo>
                  <a:pt x="29597" y="1630"/>
                </a:lnTo>
                <a:lnTo>
                  <a:pt x="29868" y="1834"/>
                </a:lnTo>
                <a:lnTo>
                  <a:pt x="30072" y="2105"/>
                </a:lnTo>
                <a:lnTo>
                  <a:pt x="30208" y="2444"/>
                </a:lnTo>
                <a:lnTo>
                  <a:pt x="30276" y="2784"/>
                </a:lnTo>
                <a:lnTo>
                  <a:pt x="30344" y="3259"/>
                </a:lnTo>
                <a:lnTo>
                  <a:pt x="30344" y="58311"/>
                </a:lnTo>
                <a:lnTo>
                  <a:pt x="30276" y="58718"/>
                </a:lnTo>
                <a:lnTo>
                  <a:pt x="30208" y="59125"/>
                </a:lnTo>
                <a:lnTo>
                  <a:pt x="30072" y="59465"/>
                </a:lnTo>
                <a:lnTo>
                  <a:pt x="29868" y="59736"/>
                </a:lnTo>
                <a:lnTo>
                  <a:pt x="29597" y="60008"/>
                </a:lnTo>
                <a:lnTo>
                  <a:pt x="29257" y="60144"/>
                </a:lnTo>
                <a:lnTo>
                  <a:pt x="28850" y="60347"/>
                </a:lnTo>
                <a:lnTo>
                  <a:pt x="28375" y="60415"/>
                </a:lnTo>
                <a:lnTo>
                  <a:pt x="26746" y="60687"/>
                </a:lnTo>
                <a:lnTo>
                  <a:pt x="23895" y="60958"/>
                </a:lnTo>
                <a:lnTo>
                  <a:pt x="22130" y="61094"/>
                </a:lnTo>
                <a:lnTo>
                  <a:pt x="20093" y="61230"/>
                </a:lnTo>
                <a:lnTo>
                  <a:pt x="17853" y="61298"/>
                </a:lnTo>
                <a:lnTo>
                  <a:pt x="12966" y="61298"/>
                </a:lnTo>
                <a:lnTo>
                  <a:pt x="10726" y="61230"/>
                </a:lnTo>
                <a:lnTo>
                  <a:pt x="8689" y="61094"/>
                </a:lnTo>
                <a:lnTo>
                  <a:pt x="6924" y="60958"/>
                </a:lnTo>
                <a:lnTo>
                  <a:pt x="4073" y="60687"/>
                </a:lnTo>
                <a:lnTo>
                  <a:pt x="2444" y="60415"/>
                </a:lnTo>
                <a:lnTo>
                  <a:pt x="1969" y="60347"/>
                </a:lnTo>
                <a:lnTo>
                  <a:pt x="1562" y="60144"/>
                </a:lnTo>
                <a:lnTo>
                  <a:pt x="1290" y="60008"/>
                </a:lnTo>
                <a:lnTo>
                  <a:pt x="951" y="59736"/>
                </a:lnTo>
                <a:lnTo>
                  <a:pt x="747" y="59465"/>
                </a:lnTo>
                <a:lnTo>
                  <a:pt x="612" y="59125"/>
                </a:lnTo>
                <a:lnTo>
                  <a:pt x="544" y="58718"/>
                </a:lnTo>
                <a:lnTo>
                  <a:pt x="544" y="58718"/>
                </a:lnTo>
                <a:lnTo>
                  <a:pt x="679" y="59125"/>
                </a:lnTo>
                <a:lnTo>
                  <a:pt x="815" y="59397"/>
                </a:lnTo>
                <a:lnTo>
                  <a:pt x="1019" y="59669"/>
                </a:lnTo>
                <a:lnTo>
                  <a:pt x="1290" y="59940"/>
                </a:lnTo>
                <a:lnTo>
                  <a:pt x="1630" y="60144"/>
                </a:lnTo>
                <a:lnTo>
                  <a:pt x="2037" y="60279"/>
                </a:lnTo>
                <a:lnTo>
                  <a:pt x="2444" y="60415"/>
                </a:lnTo>
                <a:lnTo>
                  <a:pt x="4073" y="60619"/>
                </a:lnTo>
                <a:lnTo>
                  <a:pt x="6924" y="60890"/>
                </a:lnTo>
                <a:lnTo>
                  <a:pt x="8689" y="61026"/>
                </a:lnTo>
                <a:lnTo>
                  <a:pt x="10726" y="61162"/>
                </a:lnTo>
                <a:lnTo>
                  <a:pt x="12966" y="61230"/>
                </a:lnTo>
                <a:lnTo>
                  <a:pt x="17853" y="61230"/>
                </a:lnTo>
                <a:lnTo>
                  <a:pt x="20093" y="61162"/>
                </a:lnTo>
                <a:lnTo>
                  <a:pt x="22130" y="61026"/>
                </a:lnTo>
                <a:lnTo>
                  <a:pt x="23895" y="60890"/>
                </a:lnTo>
                <a:lnTo>
                  <a:pt x="26746" y="60619"/>
                </a:lnTo>
                <a:lnTo>
                  <a:pt x="28375" y="60415"/>
                </a:lnTo>
                <a:lnTo>
                  <a:pt x="28850" y="60279"/>
                </a:lnTo>
                <a:lnTo>
                  <a:pt x="29190" y="60144"/>
                </a:lnTo>
                <a:lnTo>
                  <a:pt x="29529" y="59940"/>
                </a:lnTo>
                <a:lnTo>
                  <a:pt x="29800" y="59669"/>
                </a:lnTo>
                <a:lnTo>
                  <a:pt x="30004" y="59397"/>
                </a:lnTo>
                <a:lnTo>
                  <a:pt x="30140" y="59125"/>
                </a:lnTo>
                <a:lnTo>
                  <a:pt x="30276" y="58718"/>
                </a:lnTo>
                <a:lnTo>
                  <a:pt x="30276" y="58311"/>
                </a:lnTo>
                <a:lnTo>
                  <a:pt x="30276" y="3259"/>
                </a:lnTo>
                <a:lnTo>
                  <a:pt x="30276" y="2852"/>
                </a:lnTo>
                <a:lnTo>
                  <a:pt x="30140" y="2444"/>
                </a:lnTo>
                <a:lnTo>
                  <a:pt x="30004" y="2173"/>
                </a:lnTo>
                <a:lnTo>
                  <a:pt x="29800" y="1901"/>
                </a:lnTo>
                <a:lnTo>
                  <a:pt x="29529" y="1698"/>
                </a:lnTo>
                <a:lnTo>
                  <a:pt x="29190" y="1494"/>
                </a:lnTo>
                <a:lnTo>
                  <a:pt x="28850" y="1358"/>
                </a:lnTo>
                <a:lnTo>
                  <a:pt x="28375" y="1223"/>
                </a:lnTo>
                <a:lnTo>
                  <a:pt x="27560" y="1087"/>
                </a:lnTo>
                <a:close/>
                <a:moveTo>
                  <a:pt x="15410" y="1"/>
                </a:moveTo>
                <a:lnTo>
                  <a:pt x="11608" y="69"/>
                </a:lnTo>
                <a:lnTo>
                  <a:pt x="7739" y="204"/>
                </a:lnTo>
                <a:lnTo>
                  <a:pt x="4413" y="408"/>
                </a:lnTo>
                <a:lnTo>
                  <a:pt x="3191" y="544"/>
                </a:lnTo>
                <a:lnTo>
                  <a:pt x="2309" y="680"/>
                </a:lnTo>
                <a:lnTo>
                  <a:pt x="1765" y="815"/>
                </a:lnTo>
                <a:lnTo>
                  <a:pt x="1290" y="1019"/>
                </a:lnTo>
                <a:lnTo>
                  <a:pt x="883" y="1223"/>
                </a:lnTo>
                <a:lnTo>
                  <a:pt x="544" y="1494"/>
                </a:lnTo>
                <a:lnTo>
                  <a:pt x="340" y="1901"/>
                </a:lnTo>
                <a:lnTo>
                  <a:pt x="136" y="2241"/>
                </a:lnTo>
                <a:lnTo>
                  <a:pt x="1" y="2716"/>
                </a:lnTo>
                <a:lnTo>
                  <a:pt x="1" y="3259"/>
                </a:lnTo>
                <a:lnTo>
                  <a:pt x="1" y="58311"/>
                </a:lnTo>
                <a:lnTo>
                  <a:pt x="1" y="58854"/>
                </a:lnTo>
                <a:lnTo>
                  <a:pt x="136" y="59261"/>
                </a:lnTo>
                <a:lnTo>
                  <a:pt x="340" y="59736"/>
                </a:lnTo>
                <a:lnTo>
                  <a:pt x="612" y="60076"/>
                </a:lnTo>
                <a:lnTo>
                  <a:pt x="951" y="60347"/>
                </a:lnTo>
                <a:lnTo>
                  <a:pt x="1358" y="60619"/>
                </a:lnTo>
                <a:lnTo>
                  <a:pt x="1833" y="60823"/>
                </a:lnTo>
                <a:lnTo>
                  <a:pt x="2309" y="60958"/>
                </a:lnTo>
                <a:lnTo>
                  <a:pt x="4006" y="61162"/>
                </a:lnTo>
                <a:lnTo>
                  <a:pt x="6857" y="61501"/>
                </a:lnTo>
                <a:lnTo>
                  <a:pt x="8689" y="61637"/>
                </a:lnTo>
                <a:lnTo>
                  <a:pt x="10726" y="61705"/>
                </a:lnTo>
                <a:lnTo>
                  <a:pt x="12966" y="61773"/>
                </a:lnTo>
                <a:lnTo>
                  <a:pt x="15410" y="61841"/>
                </a:lnTo>
                <a:lnTo>
                  <a:pt x="17853" y="61773"/>
                </a:lnTo>
                <a:lnTo>
                  <a:pt x="20093" y="61705"/>
                </a:lnTo>
                <a:lnTo>
                  <a:pt x="22130" y="61637"/>
                </a:lnTo>
                <a:lnTo>
                  <a:pt x="23963" y="61501"/>
                </a:lnTo>
                <a:lnTo>
                  <a:pt x="26814" y="61162"/>
                </a:lnTo>
                <a:lnTo>
                  <a:pt x="28511" y="60958"/>
                </a:lnTo>
                <a:lnTo>
                  <a:pt x="28986" y="60823"/>
                </a:lnTo>
                <a:lnTo>
                  <a:pt x="29461" y="60619"/>
                </a:lnTo>
                <a:lnTo>
                  <a:pt x="29868" y="60347"/>
                </a:lnTo>
                <a:lnTo>
                  <a:pt x="30208" y="60076"/>
                </a:lnTo>
                <a:lnTo>
                  <a:pt x="30479" y="59736"/>
                </a:lnTo>
                <a:lnTo>
                  <a:pt x="30683" y="59261"/>
                </a:lnTo>
                <a:lnTo>
                  <a:pt x="30819" y="58854"/>
                </a:lnTo>
                <a:lnTo>
                  <a:pt x="30819" y="58311"/>
                </a:lnTo>
                <a:lnTo>
                  <a:pt x="30819" y="3259"/>
                </a:lnTo>
                <a:lnTo>
                  <a:pt x="30819" y="2716"/>
                </a:lnTo>
                <a:lnTo>
                  <a:pt x="30683" y="2241"/>
                </a:lnTo>
                <a:lnTo>
                  <a:pt x="30547" y="1901"/>
                </a:lnTo>
                <a:lnTo>
                  <a:pt x="30276" y="1494"/>
                </a:lnTo>
                <a:lnTo>
                  <a:pt x="29936" y="1223"/>
                </a:lnTo>
                <a:lnTo>
                  <a:pt x="29529" y="1019"/>
                </a:lnTo>
                <a:lnTo>
                  <a:pt x="29054" y="815"/>
                </a:lnTo>
                <a:lnTo>
                  <a:pt x="28511" y="680"/>
                </a:lnTo>
                <a:lnTo>
                  <a:pt x="27628" y="544"/>
                </a:lnTo>
                <a:lnTo>
                  <a:pt x="26406" y="408"/>
                </a:lnTo>
                <a:lnTo>
                  <a:pt x="23080" y="204"/>
                </a:lnTo>
                <a:lnTo>
                  <a:pt x="19211" y="69"/>
                </a:lnTo>
                <a:lnTo>
                  <a:pt x="15410" y="1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3" name="Shape 783"/>
          <p:cNvSpPr/>
          <p:nvPr/>
        </p:nvSpPr>
        <p:spPr>
          <a:xfrm>
            <a:off x="5807450" y="671700"/>
            <a:ext cx="1888500" cy="33561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785" name="Shape 785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786" name="Shape 786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with 2 android phones">
  <p:cSld name="CUSTOM_2_2">
    <p:bg>
      <p:bgPr>
        <a:solidFill>
          <a:srgbClr val="1486AB"/>
        </a:solidFill>
        <a:effectLst/>
      </p:bgPr>
    </p:bg>
    <p:spTree>
      <p:nvGrpSpPr>
        <p:cNvPr id="1" name="Shape 7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" name="Shape 788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9" name="Shape 789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0" name="Shape 790"/>
          <p:cNvSpPr/>
          <p:nvPr/>
        </p:nvSpPr>
        <p:spPr>
          <a:xfrm>
            <a:off x="6876040" y="290325"/>
            <a:ext cx="2075120" cy="4163909"/>
          </a:xfrm>
          <a:custGeom>
            <a:avLst/>
            <a:gdLst/>
            <a:ahLst/>
            <a:cxnLst/>
            <a:rect l="0" t="0" r="0" b="0"/>
            <a:pathLst>
              <a:path w="30819" h="61841" extrusionOk="0">
                <a:moveTo>
                  <a:pt x="5160" y="2580"/>
                </a:moveTo>
                <a:lnTo>
                  <a:pt x="5295" y="2648"/>
                </a:lnTo>
                <a:lnTo>
                  <a:pt x="5363" y="2784"/>
                </a:lnTo>
                <a:lnTo>
                  <a:pt x="5363" y="2920"/>
                </a:lnTo>
                <a:lnTo>
                  <a:pt x="5363" y="3055"/>
                </a:lnTo>
                <a:lnTo>
                  <a:pt x="5295" y="3191"/>
                </a:lnTo>
                <a:lnTo>
                  <a:pt x="5160" y="3259"/>
                </a:lnTo>
                <a:lnTo>
                  <a:pt x="4888" y="3259"/>
                </a:lnTo>
                <a:lnTo>
                  <a:pt x="4752" y="3191"/>
                </a:lnTo>
                <a:lnTo>
                  <a:pt x="4684" y="3055"/>
                </a:lnTo>
                <a:lnTo>
                  <a:pt x="4684" y="2920"/>
                </a:lnTo>
                <a:lnTo>
                  <a:pt x="4684" y="2784"/>
                </a:lnTo>
                <a:lnTo>
                  <a:pt x="4752" y="2648"/>
                </a:lnTo>
                <a:lnTo>
                  <a:pt x="4888" y="2580"/>
                </a:lnTo>
                <a:close/>
                <a:moveTo>
                  <a:pt x="15410" y="2241"/>
                </a:moveTo>
                <a:lnTo>
                  <a:pt x="15681" y="2309"/>
                </a:lnTo>
                <a:lnTo>
                  <a:pt x="15885" y="2444"/>
                </a:lnTo>
                <a:lnTo>
                  <a:pt x="16021" y="2648"/>
                </a:lnTo>
                <a:lnTo>
                  <a:pt x="16088" y="2920"/>
                </a:lnTo>
                <a:lnTo>
                  <a:pt x="16021" y="3191"/>
                </a:lnTo>
                <a:lnTo>
                  <a:pt x="15885" y="3395"/>
                </a:lnTo>
                <a:lnTo>
                  <a:pt x="15681" y="3531"/>
                </a:lnTo>
                <a:lnTo>
                  <a:pt x="15410" y="3598"/>
                </a:lnTo>
                <a:lnTo>
                  <a:pt x="15138" y="3531"/>
                </a:lnTo>
                <a:lnTo>
                  <a:pt x="14934" y="3395"/>
                </a:lnTo>
                <a:lnTo>
                  <a:pt x="14799" y="3191"/>
                </a:lnTo>
                <a:lnTo>
                  <a:pt x="14731" y="2920"/>
                </a:lnTo>
                <a:lnTo>
                  <a:pt x="14799" y="2648"/>
                </a:lnTo>
                <a:lnTo>
                  <a:pt x="14934" y="2444"/>
                </a:lnTo>
                <a:lnTo>
                  <a:pt x="15138" y="2309"/>
                </a:lnTo>
                <a:lnTo>
                  <a:pt x="15410" y="2241"/>
                </a:lnTo>
                <a:close/>
                <a:moveTo>
                  <a:pt x="29393" y="5228"/>
                </a:moveTo>
                <a:lnTo>
                  <a:pt x="29461" y="5296"/>
                </a:lnTo>
                <a:lnTo>
                  <a:pt x="29461" y="54849"/>
                </a:lnTo>
                <a:lnTo>
                  <a:pt x="1426" y="54849"/>
                </a:lnTo>
                <a:lnTo>
                  <a:pt x="1426" y="5296"/>
                </a:lnTo>
                <a:lnTo>
                  <a:pt x="1494" y="5228"/>
                </a:lnTo>
                <a:close/>
                <a:moveTo>
                  <a:pt x="15410" y="544"/>
                </a:moveTo>
                <a:lnTo>
                  <a:pt x="19143" y="612"/>
                </a:lnTo>
                <a:lnTo>
                  <a:pt x="23012" y="747"/>
                </a:lnTo>
                <a:lnTo>
                  <a:pt x="26339" y="951"/>
                </a:lnTo>
                <a:lnTo>
                  <a:pt x="27560" y="1087"/>
                </a:lnTo>
                <a:lnTo>
                  <a:pt x="27560" y="1087"/>
                </a:lnTo>
                <a:lnTo>
                  <a:pt x="26339" y="1019"/>
                </a:lnTo>
                <a:lnTo>
                  <a:pt x="23012" y="815"/>
                </a:lnTo>
                <a:lnTo>
                  <a:pt x="19143" y="680"/>
                </a:lnTo>
                <a:lnTo>
                  <a:pt x="15410" y="612"/>
                </a:lnTo>
                <a:lnTo>
                  <a:pt x="11676" y="680"/>
                </a:lnTo>
                <a:lnTo>
                  <a:pt x="7807" y="815"/>
                </a:lnTo>
                <a:lnTo>
                  <a:pt x="4481" y="1019"/>
                </a:lnTo>
                <a:lnTo>
                  <a:pt x="3259" y="1087"/>
                </a:lnTo>
                <a:lnTo>
                  <a:pt x="2444" y="1223"/>
                </a:lnTo>
                <a:lnTo>
                  <a:pt x="1969" y="1358"/>
                </a:lnTo>
                <a:lnTo>
                  <a:pt x="1630" y="1494"/>
                </a:lnTo>
                <a:lnTo>
                  <a:pt x="1290" y="1698"/>
                </a:lnTo>
                <a:lnTo>
                  <a:pt x="1019" y="1901"/>
                </a:lnTo>
                <a:lnTo>
                  <a:pt x="815" y="2173"/>
                </a:lnTo>
                <a:lnTo>
                  <a:pt x="679" y="2444"/>
                </a:lnTo>
                <a:lnTo>
                  <a:pt x="544" y="2852"/>
                </a:lnTo>
                <a:lnTo>
                  <a:pt x="544" y="3259"/>
                </a:lnTo>
                <a:lnTo>
                  <a:pt x="544" y="58311"/>
                </a:lnTo>
                <a:lnTo>
                  <a:pt x="544" y="58718"/>
                </a:lnTo>
                <a:lnTo>
                  <a:pt x="476" y="58311"/>
                </a:lnTo>
                <a:lnTo>
                  <a:pt x="476" y="3259"/>
                </a:lnTo>
                <a:lnTo>
                  <a:pt x="544" y="2784"/>
                </a:lnTo>
                <a:lnTo>
                  <a:pt x="612" y="2444"/>
                </a:lnTo>
                <a:lnTo>
                  <a:pt x="747" y="2105"/>
                </a:lnTo>
                <a:lnTo>
                  <a:pt x="951" y="1834"/>
                </a:lnTo>
                <a:lnTo>
                  <a:pt x="1222" y="1630"/>
                </a:lnTo>
                <a:lnTo>
                  <a:pt x="1562" y="1426"/>
                </a:lnTo>
                <a:lnTo>
                  <a:pt x="1969" y="1290"/>
                </a:lnTo>
                <a:lnTo>
                  <a:pt x="2444" y="1155"/>
                </a:lnTo>
                <a:lnTo>
                  <a:pt x="3259" y="1087"/>
                </a:lnTo>
                <a:lnTo>
                  <a:pt x="4481" y="951"/>
                </a:lnTo>
                <a:lnTo>
                  <a:pt x="7807" y="747"/>
                </a:lnTo>
                <a:lnTo>
                  <a:pt x="11676" y="612"/>
                </a:lnTo>
                <a:lnTo>
                  <a:pt x="15410" y="544"/>
                </a:lnTo>
                <a:close/>
                <a:moveTo>
                  <a:pt x="27560" y="1087"/>
                </a:moveTo>
                <a:lnTo>
                  <a:pt x="28375" y="1155"/>
                </a:lnTo>
                <a:lnTo>
                  <a:pt x="28850" y="1290"/>
                </a:lnTo>
                <a:lnTo>
                  <a:pt x="29257" y="1426"/>
                </a:lnTo>
                <a:lnTo>
                  <a:pt x="29597" y="1630"/>
                </a:lnTo>
                <a:lnTo>
                  <a:pt x="29868" y="1834"/>
                </a:lnTo>
                <a:lnTo>
                  <a:pt x="30072" y="2105"/>
                </a:lnTo>
                <a:lnTo>
                  <a:pt x="30208" y="2444"/>
                </a:lnTo>
                <a:lnTo>
                  <a:pt x="30276" y="2784"/>
                </a:lnTo>
                <a:lnTo>
                  <a:pt x="30344" y="3259"/>
                </a:lnTo>
                <a:lnTo>
                  <a:pt x="30344" y="58311"/>
                </a:lnTo>
                <a:lnTo>
                  <a:pt x="30276" y="58718"/>
                </a:lnTo>
                <a:lnTo>
                  <a:pt x="30208" y="59125"/>
                </a:lnTo>
                <a:lnTo>
                  <a:pt x="30072" y="59465"/>
                </a:lnTo>
                <a:lnTo>
                  <a:pt x="29868" y="59736"/>
                </a:lnTo>
                <a:lnTo>
                  <a:pt x="29597" y="60008"/>
                </a:lnTo>
                <a:lnTo>
                  <a:pt x="29257" y="60144"/>
                </a:lnTo>
                <a:lnTo>
                  <a:pt x="28850" y="60347"/>
                </a:lnTo>
                <a:lnTo>
                  <a:pt x="28375" y="60415"/>
                </a:lnTo>
                <a:lnTo>
                  <a:pt x="26746" y="60687"/>
                </a:lnTo>
                <a:lnTo>
                  <a:pt x="23895" y="60958"/>
                </a:lnTo>
                <a:lnTo>
                  <a:pt x="22130" y="61094"/>
                </a:lnTo>
                <a:lnTo>
                  <a:pt x="20093" y="61230"/>
                </a:lnTo>
                <a:lnTo>
                  <a:pt x="17853" y="61298"/>
                </a:lnTo>
                <a:lnTo>
                  <a:pt x="12966" y="61298"/>
                </a:lnTo>
                <a:lnTo>
                  <a:pt x="10726" y="61230"/>
                </a:lnTo>
                <a:lnTo>
                  <a:pt x="8689" y="61094"/>
                </a:lnTo>
                <a:lnTo>
                  <a:pt x="6924" y="60958"/>
                </a:lnTo>
                <a:lnTo>
                  <a:pt x="4073" y="60687"/>
                </a:lnTo>
                <a:lnTo>
                  <a:pt x="2444" y="60415"/>
                </a:lnTo>
                <a:lnTo>
                  <a:pt x="1969" y="60347"/>
                </a:lnTo>
                <a:lnTo>
                  <a:pt x="1562" y="60144"/>
                </a:lnTo>
                <a:lnTo>
                  <a:pt x="1290" y="60008"/>
                </a:lnTo>
                <a:lnTo>
                  <a:pt x="951" y="59736"/>
                </a:lnTo>
                <a:lnTo>
                  <a:pt x="747" y="59465"/>
                </a:lnTo>
                <a:lnTo>
                  <a:pt x="612" y="59125"/>
                </a:lnTo>
                <a:lnTo>
                  <a:pt x="544" y="58718"/>
                </a:lnTo>
                <a:lnTo>
                  <a:pt x="544" y="58718"/>
                </a:lnTo>
                <a:lnTo>
                  <a:pt x="679" y="59125"/>
                </a:lnTo>
                <a:lnTo>
                  <a:pt x="815" y="59397"/>
                </a:lnTo>
                <a:lnTo>
                  <a:pt x="1019" y="59669"/>
                </a:lnTo>
                <a:lnTo>
                  <a:pt x="1290" y="59940"/>
                </a:lnTo>
                <a:lnTo>
                  <a:pt x="1630" y="60144"/>
                </a:lnTo>
                <a:lnTo>
                  <a:pt x="2037" y="60279"/>
                </a:lnTo>
                <a:lnTo>
                  <a:pt x="2444" y="60415"/>
                </a:lnTo>
                <a:lnTo>
                  <a:pt x="4073" y="60619"/>
                </a:lnTo>
                <a:lnTo>
                  <a:pt x="6924" y="60890"/>
                </a:lnTo>
                <a:lnTo>
                  <a:pt x="8689" y="61026"/>
                </a:lnTo>
                <a:lnTo>
                  <a:pt x="10726" y="61162"/>
                </a:lnTo>
                <a:lnTo>
                  <a:pt x="12966" y="61230"/>
                </a:lnTo>
                <a:lnTo>
                  <a:pt x="17853" y="61230"/>
                </a:lnTo>
                <a:lnTo>
                  <a:pt x="20093" y="61162"/>
                </a:lnTo>
                <a:lnTo>
                  <a:pt x="22130" y="61026"/>
                </a:lnTo>
                <a:lnTo>
                  <a:pt x="23895" y="60890"/>
                </a:lnTo>
                <a:lnTo>
                  <a:pt x="26746" y="60619"/>
                </a:lnTo>
                <a:lnTo>
                  <a:pt x="28375" y="60415"/>
                </a:lnTo>
                <a:lnTo>
                  <a:pt x="28850" y="60279"/>
                </a:lnTo>
                <a:lnTo>
                  <a:pt x="29190" y="60144"/>
                </a:lnTo>
                <a:lnTo>
                  <a:pt x="29529" y="59940"/>
                </a:lnTo>
                <a:lnTo>
                  <a:pt x="29800" y="59669"/>
                </a:lnTo>
                <a:lnTo>
                  <a:pt x="30004" y="59397"/>
                </a:lnTo>
                <a:lnTo>
                  <a:pt x="30140" y="59125"/>
                </a:lnTo>
                <a:lnTo>
                  <a:pt x="30276" y="58718"/>
                </a:lnTo>
                <a:lnTo>
                  <a:pt x="30276" y="58311"/>
                </a:lnTo>
                <a:lnTo>
                  <a:pt x="30276" y="3259"/>
                </a:lnTo>
                <a:lnTo>
                  <a:pt x="30276" y="2852"/>
                </a:lnTo>
                <a:lnTo>
                  <a:pt x="30140" y="2444"/>
                </a:lnTo>
                <a:lnTo>
                  <a:pt x="30004" y="2173"/>
                </a:lnTo>
                <a:lnTo>
                  <a:pt x="29800" y="1901"/>
                </a:lnTo>
                <a:lnTo>
                  <a:pt x="29529" y="1698"/>
                </a:lnTo>
                <a:lnTo>
                  <a:pt x="29190" y="1494"/>
                </a:lnTo>
                <a:lnTo>
                  <a:pt x="28850" y="1358"/>
                </a:lnTo>
                <a:lnTo>
                  <a:pt x="28375" y="1223"/>
                </a:lnTo>
                <a:lnTo>
                  <a:pt x="27560" y="1087"/>
                </a:lnTo>
                <a:close/>
                <a:moveTo>
                  <a:pt x="15410" y="1"/>
                </a:moveTo>
                <a:lnTo>
                  <a:pt x="11608" y="69"/>
                </a:lnTo>
                <a:lnTo>
                  <a:pt x="7739" y="204"/>
                </a:lnTo>
                <a:lnTo>
                  <a:pt x="4413" y="408"/>
                </a:lnTo>
                <a:lnTo>
                  <a:pt x="3191" y="544"/>
                </a:lnTo>
                <a:lnTo>
                  <a:pt x="2309" y="680"/>
                </a:lnTo>
                <a:lnTo>
                  <a:pt x="1765" y="815"/>
                </a:lnTo>
                <a:lnTo>
                  <a:pt x="1290" y="1019"/>
                </a:lnTo>
                <a:lnTo>
                  <a:pt x="883" y="1223"/>
                </a:lnTo>
                <a:lnTo>
                  <a:pt x="544" y="1494"/>
                </a:lnTo>
                <a:lnTo>
                  <a:pt x="340" y="1901"/>
                </a:lnTo>
                <a:lnTo>
                  <a:pt x="136" y="2241"/>
                </a:lnTo>
                <a:lnTo>
                  <a:pt x="1" y="2716"/>
                </a:lnTo>
                <a:lnTo>
                  <a:pt x="1" y="3259"/>
                </a:lnTo>
                <a:lnTo>
                  <a:pt x="1" y="58311"/>
                </a:lnTo>
                <a:lnTo>
                  <a:pt x="1" y="58854"/>
                </a:lnTo>
                <a:lnTo>
                  <a:pt x="136" y="59261"/>
                </a:lnTo>
                <a:lnTo>
                  <a:pt x="340" y="59736"/>
                </a:lnTo>
                <a:lnTo>
                  <a:pt x="612" y="60076"/>
                </a:lnTo>
                <a:lnTo>
                  <a:pt x="951" y="60347"/>
                </a:lnTo>
                <a:lnTo>
                  <a:pt x="1358" y="60619"/>
                </a:lnTo>
                <a:lnTo>
                  <a:pt x="1833" y="60823"/>
                </a:lnTo>
                <a:lnTo>
                  <a:pt x="2309" y="60958"/>
                </a:lnTo>
                <a:lnTo>
                  <a:pt x="4006" y="61162"/>
                </a:lnTo>
                <a:lnTo>
                  <a:pt x="6857" y="61501"/>
                </a:lnTo>
                <a:lnTo>
                  <a:pt x="8689" y="61637"/>
                </a:lnTo>
                <a:lnTo>
                  <a:pt x="10726" y="61705"/>
                </a:lnTo>
                <a:lnTo>
                  <a:pt x="12966" y="61773"/>
                </a:lnTo>
                <a:lnTo>
                  <a:pt x="15410" y="61841"/>
                </a:lnTo>
                <a:lnTo>
                  <a:pt x="17853" y="61773"/>
                </a:lnTo>
                <a:lnTo>
                  <a:pt x="20093" y="61705"/>
                </a:lnTo>
                <a:lnTo>
                  <a:pt x="22130" y="61637"/>
                </a:lnTo>
                <a:lnTo>
                  <a:pt x="23963" y="61501"/>
                </a:lnTo>
                <a:lnTo>
                  <a:pt x="26814" y="61162"/>
                </a:lnTo>
                <a:lnTo>
                  <a:pt x="28511" y="60958"/>
                </a:lnTo>
                <a:lnTo>
                  <a:pt x="28986" y="60823"/>
                </a:lnTo>
                <a:lnTo>
                  <a:pt x="29461" y="60619"/>
                </a:lnTo>
                <a:lnTo>
                  <a:pt x="29868" y="60347"/>
                </a:lnTo>
                <a:lnTo>
                  <a:pt x="30208" y="60076"/>
                </a:lnTo>
                <a:lnTo>
                  <a:pt x="30479" y="59736"/>
                </a:lnTo>
                <a:lnTo>
                  <a:pt x="30683" y="59261"/>
                </a:lnTo>
                <a:lnTo>
                  <a:pt x="30819" y="58854"/>
                </a:lnTo>
                <a:lnTo>
                  <a:pt x="30819" y="58311"/>
                </a:lnTo>
                <a:lnTo>
                  <a:pt x="30819" y="3259"/>
                </a:lnTo>
                <a:lnTo>
                  <a:pt x="30819" y="2716"/>
                </a:lnTo>
                <a:lnTo>
                  <a:pt x="30683" y="2241"/>
                </a:lnTo>
                <a:lnTo>
                  <a:pt x="30547" y="1901"/>
                </a:lnTo>
                <a:lnTo>
                  <a:pt x="30276" y="1494"/>
                </a:lnTo>
                <a:lnTo>
                  <a:pt x="29936" y="1223"/>
                </a:lnTo>
                <a:lnTo>
                  <a:pt x="29529" y="1019"/>
                </a:lnTo>
                <a:lnTo>
                  <a:pt x="29054" y="815"/>
                </a:lnTo>
                <a:lnTo>
                  <a:pt x="28511" y="680"/>
                </a:lnTo>
                <a:lnTo>
                  <a:pt x="27628" y="544"/>
                </a:lnTo>
                <a:lnTo>
                  <a:pt x="26406" y="408"/>
                </a:lnTo>
                <a:lnTo>
                  <a:pt x="23080" y="204"/>
                </a:lnTo>
                <a:lnTo>
                  <a:pt x="19211" y="69"/>
                </a:lnTo>
                <a:lnTo>
                  <a:pt x="15410" y="1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1" name="Shape 791"/>
          <p:cNvSpPr/>
          <p:nvPr/>
        </p:nvSpPr>
        <p:spPr>
          <a:xfrm>
            <a:off x="6969350" y="639525"/>
            <a:ext cx="1888500" cy="33561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793" name="Shape 793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794" name="Shape 794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795" name="Shape 795"/>
          <p:cNvSpPr/>
          <p:nvPr/>
        </p:nvSpPr>
        <p:spPr>
          <a:xfrm>
            <a:off x="4525152" y="322500"/>
            <a:ext cx="2075120" cy="4163909"/>
          </a:xfrm>
          <a:custGeom>
            <a:avLst/>
            <a:gdLst/>
            <a:ahLst/>
            <a:cxnLst/>
            <a:rect l="0" t="0" r="0" b="0"/>
            <a:pathLst>
              <a:path w="30819" h="61841" extrusionOk="0">
                <a:moveTo>
                  <a:pt x="5160" y="2580"/>
                </a:moveTo>
                <a:lnTo>
                  <a:pt x="5295" y="2648"/>
                </a:lnTo>
                <a:lnTo>
                  <a:pt x="5363" y="2784"/>
                </a:lnTo>
                <a:lnTo>
                  <a:pt x="5363" y="2920"/>
                </a:lnTo>
                <a:lnTo>
                  <a:pt x="5363" y="3055"/>
                </a:lnTo>
                <a:lnTo>
                  <a:pt x="5295" y="3191"/>
                </a:lnTo>
                <a:lnTo>
                  <a:pt x="5160" y="3259"/>
                </a:lnTo>
                <a:lnTo>
                  <a:pt x="4888" y="3259"/>
                </a:lnTo>
                <a:lnTo>
                  <a:pt x="4752" y="3191"/>
                </a:lnTo>
                <a:lnTo>
                  <a:pt x="4684" y="3055"/>
                </a:lnTo>
                <a:lnTo>
                  <a:pt x="4684" y="2920"/>
                </a:lnTo>
                <a:lnTo>
                  <a:pt x="4684" y="2784"/>
                </a:lnTo>
                <a:lnTo>
                  <a:pt x="4752" y="2648"/>
                </a:lnTo>
                <a:lnTo>
                  <a:pt x="4888" y="2580"/>
                </a:lnTo>
                <a:close/>
                <a:moveTo>
                  <a:pt x="15410" y="2241"/>
                </a:moveTo>
                <a:lnTo>
                  <a:pt x="15681" y="2309"/>
                </a:lnTo>
                <a:lnTo>
                  <a:pt x="15885" y="2444"/>
                </a:lnTo>
                <a:lnTo>
                  <a:pt x="16021" y="2648"/>
                </a:lnTo>
                <a:lnTo>
                  <a:pt x="16088" y="2920"/>
                </a:lnTo>
                <a:lnTo>
                  <a:pt x="16021" y="3191"/>
                </a:lnTo>
                <a:lnTo>
                  <a:pt x="15885" y="3395"/>
                </a:lnTo>
                <a:lnTo>
                  <a:pt x="15681" y="3531"/>
                </a:lnTo>
                <a:lnTo>
                  <a:pt x="15410" y="3598"/>
                </a:lnTo>
                <a:lnTo>
                  <a:pt x="15138" y="3531"/>
                </a:lnTo>
                <a:lnTo>
                  <a:pt x="14934" y="3395"/>
                </a:lnTo>
                <a:lnTo>
                  <a:pt x="14799" y="3191"/>
                </a:lnTo>
                <a:lnTo>
                  <a:pt x="14731" y="2920"/>
                </a:lnTo>
                <a:lnTo>
                  <a:pt x="14799" y="2648"/>
                </a:lnTo>
                <a:lnTo>
                  <a:pt x="14934" y="2444"/>
                </a:lnTo>
                <a:lnTo>
                  <a:pt x="15138" y="2309"/>
                </a:lnTo>
                <a:lnTo>
                  <a:pt x="15410" y="2241"/>
                </a:lnTo>
                <a:close/>
                <a:moveTo>
                  <a:pt x="29393" y="5228"/>
                </a:moveTo>
                <a:lnTo>
                  <a:pt x="29461" y="5296"/>
                </a:lnTo>
                <a:lnTo>
                  <a:pt x="29461" y="54849"/>
                </a:lnTo>
                <a:lnTo>
                  <a:pt x="1426" y="54849"/>
                </a:lnTo>
                <a:lnTo>
                  <a:pt x="1426" y="5296"/>
                </a:lnTo>
                <a:lnTo>
                  <a:pt x="1494" y="5228"/>
                </a:lnTo>
                <a:close/>
                <a:moveTo>
                  <a:pt x="15410" y="544"/>
                </a:moveTo>
                <a:lnTo>
                  <a:pt x="19143" y="612"/>
                </a:lnTo>
                <a:lnTo>
                  <a:pt x="23012" y="747"/>
                </a:lnTo>
                <a:lnTo>
                  <a:pt x="26339" y="951"/>
                </a:lnTo>
                <a:lnTo>
                  <a:pt x="27560" y="1087"/>
                </a:lnTo>
                <a:lnTo>
                  <a:pt x="27560" y="1087"/>
                </a:lnTo>
                <a:lnTo>
                  <a:pt x="26339" y="1019"/>
                </a:lnTo>
                <a:lnTo>
                  <a:pt x="23012" y="815"/>
                </a:lnTo>
                <a:lnTo>
                  <a:pt x="19143" y="680"/>
                </a:lnTo>
                <a:lnTo>
                  <a:pt x="15410" y="612"/>
                </a:lnTo>
                <a:lnTo>
                  <a:pt x="11676" y="680"/>
                </a:lnTo>
                <a:lnTo>
                  <a:pt x="7807" y="815"/>
                </a:lnTo>
                <a:lnTo>
                  <a:pt x="4481" y="1019"/>
                </a:lnTo>
                <a:lnTo>
                  <a:pt x="3259" y="1087"/>
                </a:lnTo>
                <a:lnTo>
                  <a:pt x="2444" y="1223"/>
                </a:lnTo>
                <a:lnTo>
                  <a:pt x="1969" y="1358"/>
                </a:lnTo>
                <a:lnTo>
                  <a:pt x="1630" y="1494"/>
                </a:lnTo>
                <a:lnTo>
                  <a:pt x="1290" y="1698"/>
                </a:lnTo>
                <a:lnTo>
                  <a:pt x="1019" y="1901"/>
                </a:lnTo>
                <a:lnTo>
                  <a:pt x="815" y="2173"/>
                </a:lnTo>
                <a:lnTo>
                  <a:pt x="679" y="2444"/>
                </a:lnTo>
                <a:lnTo>
                  <a:pt x="544" y="2852"/>
                </a:lnTo>
                <a:lnTo>
                  <a:pt x="544" y="3259"/>
                </a:lnTo>
                <a:lnTo>
                  <a:pt x="544" y="58311"/>
                </a:lnTo>
                <a:lnTo>
                  <a:pt x="544" y="58718"/>
                </a:lnTo>
                <a:lnTo>
                  <a:pt x="476" y="58311"/>
                </a:lnTo>
                <a:lnTo>
                  <a:pt x="476" y="3259"/>
                </a:lnTo>
                <a:lnTo>
                  <a:pt x="544" y="2784"/>
                </a:lnTo>
                <a:lnTo>
                  <a:pt x="612" y="2444"/>
                </a:lnTo>
                <a:lnTo>
                  <a:pt x="747" y="2105"/>
                </a:lnTo>
                <a:lnTo>
                  <a:pt x="951" y="1834"/>
                </a:lnTo>
                <a:lnTo>
                  <a:pt x="1222" y="1630"/>
                </a:lnTo>
                <a:lnTo>
                  <a:pt x="1562" y="1426"/>
                </a:lnTo>
                <a:lnTo>
                  <a:pt x="1969" y="1290"/>
                </a:lnTo>
                <a:lnTo>
                  <a:pt x="2444" y="1155"/>
                </a:lnTo>
                <a:lnTo>
                  <a:pt x="3259" y="1087"/>
                </a:lnTo>
                <a:lnTo>
                  <a:pt x="4481" y="951"/>
                </a:lnTo>
                <a:lnTo>
                  <a:pt x="7807" y="747"/>
                </a:lnTo>
                <a:lnTo>
                  <a:pt x="11676" y="612"/>
                </a:lnTo>
                <a:lnTo>
                  <a:pt x="15410" y="544"/>
                </a:lnTo>
                <a:close/>
                <a:moveTo>
                  <a:pt x="27560" y="1087"/>
                </a:moveTo>
                <a:lnTo>
                  <a:pt x="28375" y="1155"/>
                </a:lnTo>
                <a:lnTo>
                  <a:pt x="28850" y="1290"/>
                </a:lnTo>
                <a:lnTo>
                  <a:pt x="29257" y="1426"/>
                </a:lnTo>
                <a:lnTo>
                  <a:pt x="29597" y="1630"/>
                </a:lnTo>
                <a:lnTo>
                  <a:pt x="29868" y="1834"/>
                </a:lnTo>
                <a:lnTo>
                  <a:pt x="30072" y="2105"/>
                </a:lnTo>
                <a:lnTo>
                  <a:pt x="30208" y="2444"/>
                </a:lnTo>
                <a:lnTo>
                  <a:pt x="30276" y="2784"/>
                </a:lnTo>
                <a:lnTo>
                  <a:pt x="30344" y="3259"/>
                </a:lnTo>
                <a:lnTo>
                  <a:pt x="30344" y="58311"/>
                </a:lnTo>
                <a:lnTo>
                  <a:pt x="30276" y="58718"/>
                </a:lnTo>
                <a:lnTo>
                  <a:pt x="30208" y="59125"/>
                </a:lnTo>
                <a:lnTo>
                  <a:pt x="30072" y="59465"/>
                </a:lnTo>
                <a:lnTo>
                  <a:pt x="29868" y="59736"/>
                </a:lnTo>
                <a:lnTo>
                  <a:pt x="29597" y="60008"/>
                </a:lnTo>
                <a:lnTo>
                  <a:pt x="29257" y="60144"/>
                </a:lnTo>
                <a:lnTo>
                  <a:pt x="28850" y="60347"/>
                </a:lnTo>
                <a:lnTo>
                  <a:pt x="28375" y="60415"/>
                </a:lnTo>
                <a:lnTo>
                  <a:pt x="26746" y="60687"/>
                </a:lnTo>
                <a:lnTo>
                  <a:pt x="23895" y="60958"/>
                </a:lnTo>
                <a:lnTo>
                  <a:pt x="22130" y="61094"/>
                </a:lnTo>
                <a:lnTo>
                  <a:pt x="20093" y="61230"/>
                </a:lnTo>
                <a:lnTo>
                  <a:pt x="17853" y="61298"/>
                </a:lnTo>
                <a:lnTo>
                  <a:pt x="12966" y="61298"/>
                </a:lnTo>
                <a:lnTo>
                  <a:pt x="10726" y="61230"/>
                </a:lnTo>
                <a:lnTo>
                  <a:pt x="8689" y="61094"/>
                </a:lnTo>
                <a:lnTo>
                  <a:pt x="6924" y="60958"/>
                </a:lnTo>
                <a:lnTo>
                  <a:pt x="4073" y="60687"/>
                </a:lnTo>
                <a:lnTo>
                  <a:pt x="2444" y="60415"/>
                </a:lnTo>
                <a:lnTo>
                  <a:pt x="1969" y="60347"/>
                </a:lnTo>
                <a:lnTo>
                  <a:pt x="1562" y="60144"/>
                </a:lnTo>
                <a:lnTo>
                  <a:pt x="1290" y="60008"/>
                </a:lnTo>
                <a:lnTo>
                  <a:pt x="951" y="59736"/>
                </a:lnTo>
                <a:lnTo>
                  <a:pt x="747" y="59465"/>
                </a:lnTo>
                <a:lnTo>
                  <a:pt x="612" y="59125"/>
                </a:lnTo>
                <a:lnTo>
                  <a:pt x="544" y="58718"/>
                </a:lnTo>
                <a:lnTo>
                  <a:pt x="544" y="58718"/>
                </a:lnTo>
                <a:lnTo>
                  <a:pt x="679" y="59125"/>
                </a:lnTo>
                <a:lnTo>
                  <a:pt x="815" y="59397"/>
                </a:lnTo>
                <a:lnTo>
                  <a:pt x="1019" y="59669"/>
                </a:lnTo>
                <a:lnTo>
                  <a:pt x="1290" y="59940"/>
                </a:lnTo>
                <a:lnTo>
                  <a:pt x="1630" y="60144"/>
                </a:lnTo>
                <a:lnTo>
                  <a:pt x="2037" y="60279"/>
                </a:lnTo>
                <a:lnTo>
                  <a:pt x="2444" y="60415"/>
                </a:lnTo>
                <a:lnTo>
                  <a:pt x="4073" y="60619"/>
                </a:lnTo>
                <a:lnTo>
                  <a:pt x="6924" y="60890"/>
                </a:lnTo>
                <a:lnTo>
                  <a:pt x="8689" y="61026"/>
                </a:lnTo>
                <a:lnTo>
                  <a:pt x="10726" y="61162"/>
                </a:lnTo>
                <a:lnTo>
                  <a:pt x="12966" y="61230"/>
                </a:lnTo>
                <a:lnTo>
                  <a:pt x="17853" y="61230"/>
                </a:lnTo>
                <a:lnTo>
                  <a:pt x="20093" y="61162"/>
                </a:lnTo>
                <a:lnTo>
                  <a:pt x="22130" y="61026"/>
                </a:lnTo>
                <a:lnTo>
                  <a:pt x="23895" y="60890"/>
                </a:lnTo>
                <a:lnTo>
                  <a:pt x="26746" y="60619"/>
                </a:lnTo>
                <a:lnTo>
                  <a:pt x="28375" y="60415"/>
                </a:lnTo>
                <a:lnTo>
                  <a:pt x="28850" y="60279"/>
                </a:lnTo>
                <a:lnTo>
                  <a:pt x="29190" y="60144"/>
                </a:lnTo>
                <a:lnTo>
                  <a:pt x="29529" y="59940"/>
                </a:lnTo>
                <a:lnTo>
                  <a:pt x="29800" y="59669"/>
                </a:lnTo>
                <a:lnTo>
                  <a:pt x="30004" y="59397"/>
                </a:lnTo>
                <a:lnTo>
                  <a:pt x="30140" y="59125"/>
                </a:lnTo>
                <a:lnTo>
                  <a:pt x="30276" y="58718"/>
                </a:lnTo>
                <a:lnTo>
                  <a:pt x="30276" y="58311"/>
                </a:lnTo>
                <a:lnTo>
                  <a:pt x="30276" y="3259"/>
                </a:lnTo>
                <a:lnTo>
                  <a:pt x="30276" y="2852"/>
                </a:lnTo>
                <a:lnTo>
                  <a:pt x="30140" y="2444"/>
                </a:lnTo>
                <a:lnTo>
                  <a:pt x="30004" y="2173"/>
                </a:lnTo>
                <a:lnTo>
                  <a:pt x="29800" y="1901"/>
                </a:lnTo>
                <a:lnTo>
                  <a:pt x="29529" y="1698"/>
                </a:lnTo>
                <a:lnTo>
                  <a:pt x="29190" y="1494"/>
                </a:lnTo>
                <a:lnTo>
                  <a:pt x="28850" y="1358"/>
                </a:lnTo>
                <a:lnTo>
                  <a:pt x="28375" y="1223"/>
                </a:lnTo>
                <a:lnTo>
                  <a:pt x="27560" y="1087"/>
                </a:lnTo>
                <a:close/>
                <a:moveTo>
                  <a:pt x="15410" y="1"/>
                </a:moveTo>
                <a:lnTo>
                  <a:pt x="11608" y="69"/>
                </a:lnTo>
                <a:lnTo>
                  <a:pt x="7739" y="204"/>
                </a:lnTo>
                <a:lnTo>
                  <a:pt x="4413" y="408"/>
                </a:lnTo>
                <a:lnTo>
                  <a:pt x="3191" y="544"/>
                </a:lnTo>
                <a:lnTo>
                  <a:pt x="2309" y="680"/>
                </a:lnTo>
                <a:lnTo>
                  <a:pt x="1765" y="815"/>
                </a:lnTo>
                <a:lnTo>
                  <a:pt x="1290" y="1019"/>
                </a:lnTo>
                <a:lnTo>
                  <a:pt x="883" y="1223"/>
                </a:lnTo>
                <a:lnTo>
                  <a:pt x="544" y="1494"/>
                </a:lnTo>
                <a:lnTo>
                  <a:pt x="340" y="1901"/>
                </a:lnTo>
                <a:lnTo>
                  <a:pt x="136" y="2241"/>
                </a:lnTo>
                <a:lnTo>
                  <a:pt x="1" y="2716"/>
                </a:lnTo>
                <a:lnTo>
                  <a:pt x="1" y="3259"/>
                </a:lnTo>
                <a:lnTo>
                  <a:pt x="1" y="58311"/>
                </a:lnTo>
                <a:lnTo>
                  <a:pt x="1" y="58854"/>
                </a:lnTo>
                <a:lnTo>
                  <a:pt x="136" y="59261"/>
                </a:lnTo>
                <a:lnTo>
                  <a:pt x="340" y="59736"/>
                </a:lnTo>
                <a:lnTo>
                  <a:pt x="612" y="60076"/>
                </a:lnTo>
                <a:lnTo>
                  <a:pt x="951" y="60347"/>
                </a:lnTo>
                <a:lnTo>
                  <a:pt x="1358" y="60619"/>
                </a:lnTo>
                <a:lnTo>
                  <a:pt x="1833" y="60823"/>
                </a:lnTo>
                <a:lnTo>
                  <a:pt x="2309" y="60958"/>
                </a:lnTo>
                <a:lnTo>
                  <a:pt x="4006" y="61162"/>
                </a:lnTo>
                <a:lnTo>
                  <a:pt x="6857" y="61501"/>
                </a:lnTo>
                <a:lnTo>
                  <a:pt x="8689" y="61637"/>
                </a:lnTo>
                <a:lnTo>
                  <a:pt x="10726" y="61705"/>
                </a:lnTo>
                <a:lnTo>
                  <a:pt x="12966" y="61773"/>
                </a:lnTo>
                <a:lnTo>
                  <a:pt x="15410" y="61841"/>
                </a:lnTo>
                <a:lnTo>
                  <a:pt x="17853" y="61773"/>
                </a:lnTo>
                <a:lnTo>
                  <a:pt x="20093" y="61705"/>
                </a:lnTo>
                <a:lnTo>
                  <a:pt x="22130" y="61637"/>
                </a:lnTo>
                <a:lnTo>
                  <a:pt x="23963" y="61501"/>
                </a:lnTo>
                <a:lnTo>
                  <a:pt x="26814" y="61162"/>
                </a:lnTo>
                <a:lnTo>
                  <a:pt x="28511" y="60958"/>
                </a:lnTo>
                <a:lnTo>
                  <a:pt x="28986" y="60823"/>
                </a:lnTo>
                <a:lnTo>
                  <a:pt x="29461" y="60619"/>
                </a:lnTo>
                <a:lnTo>
                  <a:pt x="29868" y="60347"/>
                </a:lnTo>
                <a:lnTo>
                  <a:pt x="30208" y="60076"/>
                </a:lnTo>
                <a:lnTo>
                  <a:pt x="30479" y="59736"/>
                </a:lnTo>
                <a:lnTo>
                  <a:pt x="30683" y="59261"/>
                </a:lnTo>
                <a:lnTo>
                  <a:pt x="30819" y="58854"/>
                </a:lnTo>
                <a:lnTo>
                  <a:pt x="30819" y="58311"/>
                </a:lnTo>
                <a:lnTo>
                  <a:pt x="30819" y="3259"/>
                </a:lnTo>
                <a:lnTo>
                  <a:pt x="30819" y="2716"/>
                </a:lnTo>
                <a:lnTo>
                  <a:pt x="30683" y="2241"/>
                </a:lnTo>
                <a:lnTo>
                  <a:pt x="30547" y="1901"/>
                </a:lnTo>
                <a:lnTo>
                  <a:pt x="30276" y="1494"/>
                </a:lnTo>
                <a:lnTo>
                  <a:pt x="29936" y="1223"/>
                </a:lnTo>
                <a:lnTo>
                  <a:pt x="29529" y="1019"/>
                </a:lnTo>
                <a:lnTo>
                  <a:pt x="29054" y="815"/>
                </a:lnTo>
                <a:lnTo>
                  <a:pt x="28511" y="680"/>
                </a:lnTo>
                <a:lnTo>
                  <a:pt x="27628" y="544"/>
                </a:lnTo>
                <a:lnTo>
                  <a:pt x="26406" y="408"/>
                </a:lnTo>
                <a:lnTo>
                  <a:pt x="23080" y="204"/>
                </a:lnTo>
                <a:lnTo>
                  <a:pt x="19211" y="69"/>
                </a:lnTo>
                <a:lnTo>
                  <a:pt x="15410" y="1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6" name="Shape 796"/>
          <p:cNvSpPr/>
          <p:nvPr/>
        </p:nvSpPr>
        <p:spPr>
          <a:xfrm>
            <a:off x="4618463" y="671700"/>
            <a:ext cx="1888500" cy="33561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iPhone">
  <p:cSld name="CUSTOM_2_1">
    <p:bg>
      <p:bgPr>
        <a:solidFill>
          <a:srgbClr val="1486AB"/>
        </a:solidFill>
        <a:effectLst/>
      </p:bgPr>
    </p:bg>
    <p:spTree>
      <p:nvGrpSpPr>
        <p:cNvPr id="1" name="Shape 7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" name="Shape 798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9" name="Shape 799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1" name="Shape 801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802" name="Shape 802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803" name="Shape 803"/>
          <p:cNvSpPr/>
          <p:nvPr/>
        </p:nvSpPr>
        <p:spPr>
          <a:xfrm>
            <a:off x="5784371" y="391386"/>
            <a:ext cx="1863608" cy="3921828"/>
          </a:xfrm>
          <a:custGeom>
            <a:avLst/>
            <a:gdLst/>
            <a:ahLst/>
            <a:cxnLst/>
            <a:rect l="0" t="0" r="0" b="0"/>
            <a:pathLst>
              <a:path w="25999" h="54713" extrusionOk="0">
                <a:moveTo>
                  <a:pt x="12966" y="2173"/>
                </a:moveTo>
                <a:lnTo>
                  <a:pt x="13169" y="2240"/>
                </a:lnTo>
                <a:lnTo>
                  <a:pt x="13373" y="2308"/>
                </a:lnTo>
                <a:lnTo>
                  <a:pt x="13441" y="2512"/>
                </a:lnTo>
                <a:lnTo>
                  <a:pt x="13509" y="2716"/>
                </a:lnTo>
                <a:lnTo>
                  <a:pt x="13441" y="2919"/>
                </a:lnTo>
                <a:lnTo>
                  <a:pt x="13373" y="3123"/>
                </a:lnTo>
                <a:lnTo>
                  <a:pt x="13169" y="3191"/>
                </a:lnTo>
                <a:lnTo>
                  <a:pt x="12966" y="3259"/>
                </a:lnTo>
                <a:lnTo>
                  <a:pt x="12762" y="3191"/>
                </a:lnTo>
                <a:lnTo>
                  <a:pt x="12626" y="3123"/>
                </a:lnTo>
                <a:lnTo>
                  <a:pt x="12491" y="2919"/>
                </a:lnTo>
                <a:lnTo>
                  <a:pt x="12423" y="2716"/>
                </a:lnTo>
                <a:lnTo>
                  <a:pt x="12491" y="2512"/>
                </a:lnTo>
                <a:lnTo>
                  <a:pt x="12626" y="2308"/>
                </a:lnTo>
                <a:lnTo>
                  <a:pt x="12762" y="2240"/>
                </a:lnTo>
                <a:lnTo>
                  <a:pt x="12966" y="2173"/>
                </a:lnTo>
                <a:close/>
                <a:moveTo>
                  <a:pt x="14934" y="4480"/>
                </a:moveTo>
                <a:lnTo>
                  <a:pt x="15002" y="4548"/>
                </a:lnTo>
                <a:lnTo>
                  <a:pt x="15070" y="4684"/>
                </a:lnTo>
                <a:lnTo>
                  <a:pt x="15138" y="4752"/>
                </a:lnTo>
                <a:lnTo>
                  <a:pt x="15070" y="4888"/>
                </a:lnTo>
                <a:lnTo>
                  <a:pt x="15002" y="5024"/>
                </a:lnTo>
                <a:lnTo>
                  <a:pt x="14934" y="5024"/>
                </a:lnTo>
                <a:lnTo>
                  <a:pt x="14799" y="5091"/>
                </a:lnTo>
                <a:lnTo>
                  <a:pt x="11065" y="5091"/>
                </a:lnTo>
                <a:lnTo>
                  <a:pt x="10929" y="5024"/>
                </a:lnTo>
                <a:lnTo>
                  <a:pt x="10861" y="5024"/>
                </a:lnTo>
                <a:lnTo>
                  <a:pt x="10794" y="4888"/>
                </a:lnTo>
                <a:lnTo>
                  <a:pt x="10726" y="4752"/>
                </a:lnTo>
                <a:lnTo>
                  <a:pt x="10794" y="4684"/>
                </a:lnTo>
                <a:lnTo>
                  <a:pt x="10861" y="4548"/>
                </a:lnTo>
                <a:lnTo>
                  <a:pt x="10929" y="4480"/>
                </a:lnTo>
                <a:close/>
                <a:moveTo>
                  <a:pt x="23963" y="7807"/>
                </a:moveTo>
                <a:lnTo>
                  <a:pt x="23963" y="7875"/>
                </a:lnTo>
                <a:lnTo>
                  <a:pt x="23963" y="46771"/>
                </a:lnTo>
                <a:lnTo>
                  <a:pt x="23963" y="46838"/>
                </a:lnTo>
                <a:lnTo>
                  <a:pt x="1969" y="46838"/>
                </a:lnTo>
                <a:lnTo>
                  <a:pt x="1969" y="46771"/>
                </a:lnTo>
                <a:lnTo>
                  <a:pt x="1969" y="7875"/>
                </a:lnTo>
                <a:lnTo>
                  <a:pt x="1969" y="7807"/>
                </a:lnTo>
                <a:close/>
                <a:moveTo>
                  <a:pt x="12558" y="48536"/>
                </a:moveTo>
                <a:lnTo>
                  <a:pt x="12151" y="48671"/>
                </a:lnTo>
                <a:lnTo>
                  <a:pt x="11812" y="48875"/>
                </a:lnTo>
                <a:lnTo>
                  <a:pt x="11472" y="49146"/>
                </a:lnTo>
                <a:lnTo>
                  <a:pt x="11269" y="49418"/>
                </a:lnTo>
                <a:lnTo>
                  <a:pt x="11065" y="49825"/>
                </a:lnTo>
                <a:lnTo>
                  <a:pt x="10929" y="50165"/>
                </a:lnTo>
                <a:lnTo>
                  <a:pt x="10861" y="50640"/>
                </a:lnTo>
                <a:lnTo>
                  <a:pt x="10929" y="51047"/>
                </a:lnTo>
                <a:lnTo>
                  <a:pt x="11065" y="51454"/>
                </a:lnTo>
                <a:lnTo>
                  <a:pt x="11269" y="51794"/>
                </a:lnTo>
                <a:lnTo>
                  <a:pt x="11472" y="52065"/>
                </a:lnTo>
                <a:lnTo>
                  <a:pt x="11812" y="52337"/>
                </a:lnTo>
                <a:lnTo>
                  <a:pt x="12151" y="52541"/>
                </a:lnTo>
                <a:lnTo>
                  <a:pt x="12558" y="52676"/>
                </a:lnTo>
                <a:lnTo>
                  <a:pt x="12966" y="52744"/>
                </a:lnTo>
                <a:lnTo>
                  <a:pt x="13373" y="52676"/>
                </a:lnTo>
                <a:lnTo>
                  <a:pt x="13780" y="52541"/>
                </a:lnTo>
                <a:lnTo>
                  <a:pt x="14120" y="52337"/>
                </a:lnTo>
                <a:lnTo>
                  <a:pt x="14459" y="52065"/>
                </a:lnTo>
                <a:lnTo>
                  <a:pt x="14731" y="51794"/>
                </a:lnTo>
                <a:lnTo>
                  <a:pt x="14934" y="51454"/>
                </a:lnTo>
                <a:lnTo>
                  <a:pt x="15002" y="51047"/>
                </a:lnTo>
                <a:lnTo>
                  <a:pt x="15070" y="50640"/>
                </a:lnTo>
                <a:lnTo>
                  <a:pt x="15002" y="50165"/>
                </a:lnTo>
                <a:lnTo>
                  <a:pt x="14934" y="49825"/>
                </a:lnTo>
                <a:lnTo>
                  <a:pt x="14731" y="49418"/>
                </a:lnTo>
                <a:lnTo>
                  <a:pt x="14459" y="49146"/>
                </a:lnTo>
                <a:lnTo>
                  <a:pt x="14120" y="48875"/>
                </a:lnTo>
                <a:lnTo>
                  <a:pt x="13780" y="48671"/>
                </a:lnTo>
                <a:lnTo>
                  <a:pt x="13373" y="48536"/>
                </a:lnTo>
                <a:close/>
                <a:moveTo>
                  <a:pt x="12966" y="48332"/>
                </a:moveTo>
                <a:lnTo>
                  <a:pt x="13441" y="48400"/>
                </a:lnTo>
                <a:lnTo>
                  <a:pt x="13848" y="48536"/>
                </a:lnTo>
                <a:lnTo>
                  <a:pt x="14256" y="48739"/>
                </a:lnTo>
                <a:lnTo>
                  <a:pt x="14595" y="49011"/>
                </a:lnTo>
                <a:lnTo>
                  <a:pt x="14866" y="49350"/>
                </a:lnTo>
                <a:lnTo>
                  <a:pt x="15070" y="49757"/>
                </a:lnTo>
                <a:lnTo>
                  <a:pt x="15206" y="50165"/>
                </a:lnTo>
                <a:lnTo>
                  <a:pt x="15274" y="50640"/>
                </a:lnTo>
                <a:lnTo>
                  <a:pt x="15206" y="51047"/>
                </a:lnTo>
                <a:lnTo>
                  <a:pt x="15070" y="51522"/>
                </a:lnTo>
                <a:lnTo>
                  <a:pt x="14866" y="51862"/>
                </a:lnTo>
                <a:lnTo>
                  <a:pt x="14595" y="52201"/>
                </a:lnTo>
                <a:lnTo>
                  <a:pt x="14256" y="52473"/>
                </a:lnTo>
                <a:lnTo>
                  <a:pt x="13848" y="52676"/>
                </a:lnTo>
                <a:lnTo>
                  <a:pt x="13441" y="52812"/>
                </a:lnTo>
                <a:lnTo>
                  <a:pt x="12966" y="52880"/>
                </a:lnTo>
                <a:lnTo>
                  <a:pt x="12558" y="52812"/>
                </a:lnTo>
                <a:lnTo>
                  <a:pt x="12083" y="52676"/>
                </a:lnTo>
                <a:lnTo>
                  <a:pt x="11744" y="52473"/>
                </a:lnTo>
                <a:lnTo>
                  <a:pt x="11404" y="52201"/>
                </a:lnTo>
                <a:lnTo>
                  <a:pt x="11133" y="51862"/>
                </a:lnTo>
                <a:lnTo>
                  <a:pt x="10929" y="51522"/>
                </a:lnTo>
                <a:lnTo>
                  <a:pt x="10794" y="51047"/>
                </a:lnTo>
                <a:lnTo>
                  <a:pt x="10726" y="50640"/>
                </a:lnTo>
                <a:lnTo>
                  <a:pt x="10794" y="50165"/>
                </a:lnTo>
                <a:lnTo>
                  <a:pt x="10929" y="49757"/>
                </a:lnTo>
                <a:lnTo>
                  <a:pt x="11133" y="49350"/>
                </a:lnTo>
                <a:lnTo>
                  <a:pt x="11404" y="49011"/>
                </a:lnTo>
                <a:lnTo>
                  <a:pt x="11744" y="48739"/>
                </a:lnTo>
                <a:lnTo>
                  <a:pt x="12083" y="48536"/>
                </a:lnTo>
                <a:lnTo>
                  <a:pt x="12558" y="48400"/>
                </a:lnTo>
                <a:lnTo>
                  <a:pt x="12966" y="48332"/>
                </a:lnTo>
                <a:close/>
                <a:moveTo>
                  <a:pt x="3938" y="679"/>
                </a:moveTo>
                <a:lnTo>
                  <a:pt x="3259" y="747"/>
                </a:lnTo>
                <a:lnTo>
                  <a:pt x="2648" y="951"/>
                </a:lnTo>
                <a:lnTo>
                  <a:pt x="2105" y="1222"/>
                </a:lnTo>
                <a:lnTo>
                  <a:pt x="1630" y="1629"/>
                </a:lnTo>
                <a:lnTo>
                  <a:pt x="1290" y="2105"/>
                </a:lnTo>
                <a:lnTo>
                  <a:pt x="951" y="2648"/>
                </a:lnTo>
                <a:lnTo>
                  <a:pt x="747" y="3259"/>
                </a:lnTo>
                <a:lnTo>
                  <a:pt x="747" y="3870"/>
                </a:lnTo>
                <a:lnTo>
                  <a:pt x="747" y="50776"/>
                </a:lnTo>
                <a:lnTo>
                  <a:pt x="747" y="51387"/>
                </a:lnTo>
                <a:lnTo>
                  <a:pt x="951" y="51997"/>
                </a:lnTo>
                <a:lnTo>
                  <a:pt x="1290" y="52541"/>
                </a:lnTo>
                <a:lnTo>
                  <a:pt x="1630" y="53016"/>
                </a:lnTo>
                <a:lnTo>
                  <a:pt x="2105" y="53423"/>
                </a:lnTo>
                <a:lnTo>
                  <a:pt x="2648" y="53695"/>
                </a:lnTo>
                <a:lnTo>
                  <a:pt x="3259" y="53898"/>
                </a:lnTo>
                <a:lnTo>
                  <a:pt x="3938" y="53966"/>
                </a:lnTo>
                <a:lnTo>
                  <a:pt x="22062" y="53966"/>
                </a:lnTo>
                <a:lnTo>
                  <a:pt x="22741" y="53898"/>
                </a:lnTo>
                <a:lnTo>
                  <a:pt x="23352" y="53695"/>
                </a:lnTo>
                <a:lnTo>
                  <a:pt x="23895" y="53423"/>
                </a:lnTo>
                <a:lnTo>
                  <a:pt x="24370" y="53016"/>
                </a:lnTo>
                <a:lnTo>
                  <a:pt x="24709" y="52541"/>
                </a:lnTo>
                <a:lnTo>
                  <a:pt x="25049" y="51997"/>
                </a:lnTo>
                <a:lnTo>
                  <a:pt x="25252" y="51387"/>
                </a:lnTo>
                <a:lnTo>
                  <a:pt x="25320" y="50776"/>
                </a:lnTo>
                <a:lnTo>
                  <a:pt x="25320" y="3870"/>
                </a:lnTo>
                <a:lnTo>
                  <a:pt x="25252" y="3259"/>
                </a:lnTo>
                <a:lnTo>
                  <a:pt x="25049" y="2648"/>
                </a:lnTo>
                <a:lnTo>
                  <a:pt x="24709" y="2105"/>
                </a:lnTo>
                <a:lnTo>
                  <a:pt x="24370" y="1629"/>
                </a:lnTo>
                <a:lnTo>
                  <a:pt x="23895" y="1222"/>
                </a:lnTo>
                <a:lnTo>
                  <a:pt x="23352" y="951"/>
                </a:lnTo>
                <a:lnTo>
                  <a:pt x="22741" y="747"/>
                </a:lnTo>
                <a:lnTo>
                  <a:pt x="22062" y="679"/>
                </a:lnTo>
                <a:close/>
                <a:moveTo>
                  <a:pt x="22062" y="543"/>
                </a:moveTo>
                <a:lnTo>
                  <a:pt x="22741" y="611"/>
                </a:lnTo>
                <a:lnTo>
                  <a:pt x="23419" y="815"/>
                </a:lnTo>
                <a:lnTo>
                  <a:pt x="23963" y="1086"/>
                </a:lnTo>
                <a:lnTo>
                  <a:pt x="24438" y="1494"/>
                </a:lnTo>
                <a:lnTo>
                  <a:pt x="24845" y="2037"/>
                </a:lnTo>
                <a:lnTo>
                  <a:pt x="25184" y="2580"/>
                </a:lnTo>
                <a:lnTo>
                  <a:pt x="25388" y="3191"/>
                </a:lnTo>
                <a:lnTo>
                  <a:pt x="25456" y="3870"/>
                </a:lnTo>
                <a:lnTo>
                  <a:pt x="25456" y="50776"/>
                </a:lnTo>
                <a:lnTo>
                  <a:pt x="25388" y="51454"/>
                </a:lnTo>
                <a:lnTo>
                  <a:pt x="25184" y="52065"/>
                </a:lnTo>
                <a:lnTo>
                  <a:pt x="24845" y="52676"/>
                </a:lnTo>
                <a:lnTo>
                  <a:pt x="24438" y="53151"/>
                </a:lnTo>
                <a:lnTo>
                  <a:pt x="23963" y="53559"/>
                </a:lnTo>
                <a:lnTo>
                  <a:pt x="23419" y="53898"/>
                </a:lnTo>
                <a:lnTo>
                  <a:pt x="22741" y="54102"/>
                </a:lnTo>
                <a:lnTo>
                  <a:pt x="22062" y="54170"/>
                </a:lnTo>
                <a:lnTo>
                  <a:pt x="3938" y="54170"/>
                </a:lnTo>
                <a:lnTo>
                  <a:pt x="3259" y="54102"/>
                </a:lnTo>
                <a:lnTo>
                  <a:pt x="2580" y="53898"/>
                </a:lnTo>
                <a:lnTo>
                  <a:pt x="2037" y="53559"/>
                </a:lnTo>
                <a:lnTo>
                  <a:pt x="1562" y="53151"/>
                </a:lnTo>
                <a:lnTo>
                  <a:pt x="1154" y="52676"/>
                </a:lnTo>
                <a:lnTo>
                  <a:pt x="815" y="52065"/>
                </a:lnTo>
                <a:lnTo>
                  <a:pt x="611" y="51454"/>
                </a:lnTo>
                <a:lnTo>
                  <a:pt x="543" y="50776"/>
                </a:lnTo>
                <a:lnTo>
                  <a:pt x="543" y="3870"/>
                </a:lnTo>
                <a:lnTo>
                  <a:pt x="611" y="3191"/>
                </a:lnTo>
                <a:lnTo>
                  <a:pt x="815" y="2580"/>
                </a:lnTo>
                <a:lnTo>
                  <a:pt x="1154" y="2037"/>
                </a:lnTo>
                <a:lnTo>
                  <a:pt x="1562" y="1494"/>
                </a:lnTo>
                <a:lnTo>
                  <a:pt x="2037" y="1086"/>
                </a:lnTo>
                <a:lnTo>
                  <a:pt x="2580" y="815"/>
                </a:lnTo>
                <a:lnTo>
                  <a:pt x="3259" y="611"/>
                </a:lnTo>
                <a:lnTo>
                  <a:pt x="3938" y="543"/>
                </a:lnTo>
                <a:close/>
                <a:moveTo>
                  <a:pt x="3938" y="0"/>
                </a:moveTo>
                <a:lnTo>
                  <a:pt x="3123" y="68"/>
                </a:lnTo>
                <a:lnTo>
                  <a:pt x="2444" y="272"/>
                </a:lnTo>
                <a:lnTo>
                  <a:pt x="1765" y="611"/>
                </a:lnTo>
                <a:lnTo>
                  <a:pt x="1154" y="1154"/>
                </a:lnTo>
                <a:lnTo>
                  <a:pt x="679" y="1697"/>
                </a:lnTo>
                <a:lnTo>
                  <a:pt x="272" y="2376"/>
                </a:lnTo>
                <a:lnTo>
                  <a:pt x="68" y="3123"/>
                </a:lnTo>
                <a:lnTo>
                  <a:pt x="0" y="3870"/>
                </a:lnTo>
                <a:lnTo>
                  <a:pt x="0" y="50776"/>
                </a:lnTo>
                <a:lnTo>
                  <a:pt x="68" y="51522"/>
                </a:lnTo>
                <a:lnTo>
                  <a:pt x="272" y="52269"/>
                </a:lnTo>
                <a:lnTo>
                  <a:pt x="679" y="52948"/>
                </a:lnTo>
                <a:lnTo>
                  <a:pt x="1154" y="53559"/>
                </a:lnTo>
                <a:lnTo>
                  <a:pt x="1765" y="54034"/>
                </a:lnTo>
                <a:lnTo>
                  <a:pt x="2444" y="54373"/>
                </a:lnTo>
                <a:lnTo>
                  <a:pt x="3123" y="54645"/>
                </a:lnTo>
                <a:lnTo>
                  <a:pt x="3938" y="54713"/>
                </a:lnTo>
                <a:lnTo>
                  <a:pt x="22062" y="54713"/>
                </a:lnTo>
                <a:lnTo>
                  <a:pt x="22876" y="54645"/>
                </a:lnTo>
                <a:lnTo>
                  <a:pt x="23555" y="54373"/>
                </a:lnTo>
                <a:lnTo>
                  <a:pt x="24234" y="54034"/>
                </a:lnTo>
                <a:lnTo>
                  <a:pt x="24845" y="53559"/>
                </a:lnTo>
                <a:lnTo>
                  <a:pt x="25320" y="52948"/>
                </a:lnTo>
                <a:lnTo>
                  <a:pt x="25727" y="52269"/>
                </a:lnTo>
                <a:lnTo>
                  <a:pt x="25931" y="51522"/>
                </a:lnTo>
                <a:lnTo>
                  <a:pt x="25999" y="50776"/>
                </a:lnTo>
                <a:lnTo>
                  <a:pt x="25999" y="3870"/>
                </a:lnTo>
                <a:lnTo>
                  <a:pt x="25931" y="3123"/>
                </a:lnTo>
                <a:lnTo>
                  <a:pt x="25727" y="2376"/>
                </a:lnTo>
                <a:lnTo>
                  <a:pt x="25320" y="1697"/>
                </a:lnTo>
                <a:lnTo>
                  <a:pt x="24845" y="1154"/>
                </a:lnTo>
                <a:lnTo>
                  <a:pt x="24234" y="611"/>
                </a:lnTo>
                <a:lnTo>
                  <a:pt x="23555" y="272"/>
                </a:lnTo>
                <a:lnTo>
                  <a:pt x="22876" y="68"/>
                </a:lnTo>
                <a:lnTo>
                  <a:pt x="22062" y="0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4" name="Shape 804"/>
          <p:cNvSpPr/>
          <p:nvPr/>
        </p:nvSpPr>
        <p:spPr>
          <a:xfrm>
            <a:off x="5921325" y="957200"/>
            <a:ext cx="1589700" cy="28119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2 iPhones">
  <p:cSld name="CUSTOM_2_1_2">
    <p:bg>
      <p:bgPr>
        <a:solidFill>
          <a:srgbClr val="1486AB"/>
        </a:solidFill>
        <a:effectLst/>
      </p:bgPr>
    </p:bg>
    <p:spTree>
      <p:nvGrpSpPr>
        <p:cNvPr id="1" name="Shape 8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Shape 806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7" name="Shape 807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9" name="Shape 809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810" name="Shape 810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811" name="Shape 811"/>
          <p:cNvSpPr/>
          <p:nvPr/>
        </p:nvSpPr>
        <p:spPr>
          <a:xfrm>
            <a:off x="6910496" y="391386"/>
            <a:ext cx="1863608" cy="3921828"/>
          </a:xfrm>
          <a:custGeom>
            <a:avLst/>
            <a:gdLst/>
            <a:ahLst/>
            <a:cxnLst/>
            <a:rect l="0" t="0" r="0" b="0"/>
            <a:pathLst>
              <a:path w="25999" h="54713" extrusionOk="0">
                <a:moveTo>
                  <a:pt x="12966" y="2173"/>
                </a:moveTo>
                <a:lnTo>
                  <a:pt x="13169" y="2240"/>
                </a:lnTo>
                <a:lnTo>
                  <a:pt x="13373" y="2308"/>
                </a:lnTo>
                <a:lnTo>
                  <a:pt x="13441" y="2512"/>
                </a:lnTo>
                <a:lnTo>
                  <a:pt x="13509" y="2716"/>
                </a:lnTo>
                <a:lnTo>
                  <a:pt x="13441" y="2919"/>
                </a:lnTo>
                <a:lnTo>
                  <a:pt x="13373" y="3123"/>
                </a:lnTo>
                <a:lnTo>
                  <a:pt x="13169" y="3191"/>
                </a:lnTo>
                <a:lnTo>
                  <a:pt x="12966" y="3259"/>
                </a:lnTo>
                <a:lnTo>
                  <a:pt x="12762" y="3191"/>
                </a:lnTo>
                <a:lnTo>
                  <a:pt x="12626" y="3123"/>
                </a:lnTo>
                <a:lnTo>
                  <a:pt x="12491" y="2919"/>
                </a:lnTo>
                <a:lnTo>
                  <a:pt x="12423" y="2716"/>
                </a:lnTo>
                <a:lnTo>
                  <a:pt x="12491" y="2512"/>
                </a:lnTo>
                <a:lnTo>
                  <a:pt x="12626" y="2308"/>
                </a:lnTo>
                <a:lnTo>
                  <a:pt x="12762" y="2240"/>
                </a:lnTo>
                <a:lnTo>
                  <a:pt x="12966" y="2173"/>
                </a:lnTo>
                <a:close/>
                <a:moveTo>
                  <a:pt x="14934" y="4480"/>
                </a:moveTo>
                <a:lnTo>
                  <a:pt x="15002" y="4548"/>
                </a:lnTo>
                <a:lnTo>
                  <a:pt x="15070" y="4684"/>
                </a:lnTo>
                <a:lnTo>
                  <a:pt x="15138" y="4752"/>
                </a:lnTo>
                <a:lnTo>
                  <a:pt x="15070" y="4888"/>
                </a:lnTo>
                <a:lnTo>
                  <a:pt x="15002" y="5024"/>
                </a:lnTo>
                <a:lnTo>
                  <a:pt x="14934" y="5024"/>
                </a:lnTo>
                <a:lnTo>
                  <a:pt x="14799" y="5091"/>
                </a:lnTo>
                <a:lnTo>
                  <a:pt x="11065" y="5091"/>
                </a:lnTo>
                <a:lnTo>
                  <a:pt x="10929" y="5024"/>
                </a:lnTo>
                <a:lnTo>
                  <a:pt x="10861" y="5024"/>
                </a:lnTo>
                <a:lnTo>
                  <a:pt x="10794" y="4888"/>
                </a:lnTo>
                <a:lnTo>
                  <a:pt x="10726" y="4752"/>
                </a:lnTo>
                <a:lnTo>
                  <a:pt x="10794" y="4684"/>
                </a:lnTo>
                <a:lnTo>
                  <a:pt x="10861" y="4548"/>
                </a:lnTo>
                <a:lnTo>
                  <a:pt x="10929" y="4480"/>
                </a:lnTo>
                <a:close/>
                <a:moveTo>
                  <a:pt x="23963" y="7807"/>
                </a:moveTo>
                <a:lnTo>
                  <a:pt x="23963" y="7875"/>
                </a:lnTo>
                <a:lnTo>
                  <a:pt x="23963" y="46771"/>
                </a:lnTo>
                <a:lnTo>
                  <a:pt x="23963" y="46838"/>
                </a:lnTo>
                <a:lnTo>
                  <a:pt x="1969" y="46838"/>
                </a:lnTo>
                <a:lnTo>
                  <a:pt x="1969" y="46771"/>
                </a:lnTo>
                <a:lnTo>
                  <a:pt x="1969" y="7875"/>
                </a:lnTo>
                <a:lnTo>
                  <a:pt x="1969" y="7807"/>
                </a:lnTo>
                <a:close/>
                <a:moveTo>
                  <a:pt x="12558" y="48536"/>
                </a:moveTo>
                <a:lnTo>
                  <a:pt x="12151" y="48671"/>
                </a:lnTo>
                <a:lnTo>
                  <a:pt x="11812" y="48875"/>
                </a:lnTo>
                <a:lnTo>
                  <a:pt x="11472" y="49146"/>
                </a:lnTo>
                <a:lnTo>
                  <a:pt x="11269" y="49418"/>
                </a:lnTo>
                <a:lnTo>
                  <a:pt x="11065" y="49825"/>
                </a:lnTo>
                <a:lnTo>
                  <a:pt x="10929" y="50165"/>
                </a:lnTo>
                <a:lnTo>
                  <a:pt x="10861" y="50640"/>
                </a:lnTo>
                <a:lnTo>
                  <a:pt x="10929" y="51047"/>
                </a:lnTo>
                <a:lnTo>
                  <a:pt x="11065" y="51454"/>
                </a:lnTo>
                <a:lnTo>
                  <a:pt x="11269" y="51794"/>
                </a:lnTo>
                <a:lnTo>
                  <a:pt x="11472" y="52065"/>
                </a:lnTo>
                <a:lnTo>
                  <a:pt x="11812" y="52337"/>
                </a:lnTo>
                <a:lnTo>
                  <a:pt x="12151" y="52541"/>
                </a:lnTo>
                <a:lnTo>
                  <a:pt x="12558" y="52676"/>
                </a:lnTo>
                <a:lnTo>
                  <a:pt x="12966" y="52744"/>
                </a:lnTo>
                <a:lnTo>
                  <a:pt x="13373" y="52676"/>
                </a:lnTo>
                <a:lnTo>
                  <a:pt x="13780" y="52541"/>
                </a:lnTo>
                <a:lnTo>
                  <a:pt x="14120" y="52337"/>
                </a:lnTo>
                <a:lnTo>
                  <a:pt x="14459" y="52065"/>
                </a:lnTo>
                <a:lnTo>
                  <a:pt x="14731" y="51794"/>
                </a:lnTo>
                <a:lnTo>
                  <a:pt x="14934" y="51454"/>
                </a:lnTo>
                <a:lnTo>
                  <a:pt x="15002" y="51047"/>
                </a:lnTo>
                <a:lnTo>
                  <a:pt x="15070" y="50640"/>
                </a:lnTo>
                <a:lnTo>
                  <a:pt x="15002" y="50165"/>
                </a:lnTo>
                <a:lnTo>
                  <a:pt x="14934" y="49825"/>
                </a:lnTo>
                <a:lnTo>
                  <a:pt x="14731" y="49418"/>
                </a:lnTo>
                <a:lnTo>
                  <a:pt x="14459" y="49146"/>
                </a:lnTo>
                <a:lnTo>
                  <a:pt x="14120" y="48875"/>
                </a:lnTo>
                <a:lnTo>
                  <a:pt x="13780" y="48671"/>
                </a:lnTo>
                <a:lnTo>
                  <a:pt x="13373" y="48536"/>
                </a:lnTo>
                <a:close/>
                <a:moveTo>
                  <a:pt x="12966" y="48332"/>
                </a:moveTo>
                <a:lnTo>
                  <a:pt x="13441" y="48400"/>
                </a:lnTo>
                <a:lnTo>
                  <a:pt x="13848" y="48536"/>
                </a:lnTo>
                <a:lnTo>
                  <a:pt x="14256" y="48739"/>
                </a:lnTo>
                <a:lnTo>
                  <a:pt x="14595" y="49011"/>
                </a:lnTo>
                <a:lnTo>
                  <a:pt x="14866" y="49350"/>
                </a:lnTo>
                <a:lnTo>
                  <a:pt x="15070" y="49757"/>
                </a:lnTo>
                <a:lnTo>
                  <a:pt x="15206" y="50165"/>
                </a:lnTo>
                <a:lnTo>
                  <a:pt x="15274" y="50640"/>
                </a:lnTo>
                <a:lnTo>
                  <a:pt x="15206" y="51047"/>
                </a:lnTo>
                <a:lnTo>
                  <a:pt x="15070" y="51522"/>
                </a:lnTo>
                <a:lnTo>
                  <a:pt x="14866" y="51862"/>
                </a:lnTo>
                <a:lnTo>
                  <a:pt x="14595" y="52201"/>
                </a:lnTo>
                <a:lnTo>
                  <a:pt x="14256" y="52473"/>
                </a:lnTo>
                <a:lnTo>
                  <a:pt x="13848" y="52676"/>
                </a:lnTo>
                <a:lnTo>
                  <a:pt x="13441" y="52812"/>
                </a:lnTo>
                <a:lnTo>
                  <a:pt x="12966" y="52880"/>
                </a:lnTo>
                <a:lnTo>
                  <a:pt x="12558" y="52812"/>
                </a:lnTo>
                <a:lnTo>
                  <a:pt x="12083" y="52676"/>
                </a:lnTo>
                <a:lnTo>
                  <a:pt x="11744" y="52473"/>
                </a:lnTo>
                <a:lnTo>
                  <a:pt x="11404" y="52201"/>
                </a:lnTo>
                <a:lnTo>
                  <a:pt x="11133" y="51862"/>
                </a:lnTo>
                <a:lnTo>
                  <a:pt x="10929" y="51522"/>
                </a:lnTo>
                <a:lnTo>
                  <a:pt x="10794" y="51047"/>
                </a:lnTo>
                <a:lnTo>
                  <a:pt x="10726" y="50640"/>
                </a:lnTo>
                <a:lnTo>
                  <a:pt x="10794" y="50165"/>
                </a:lnTo>
                <a:lnTo>
                  <a:pt x="10929" y="49757"/>
                </a:lnTo>
                <a:lnTo>
                  <a:pt x="11133" y="49350"/>
                </a:lnTo>
                <a:lnTo>
                  <a:pt x="11404" y="49011"/>
                </a:lnTo>
                <a:lnTo>
                  <a:pt x="11744" y="48739"/>
                </a:lnTo>
                <a:lnTo>
                  <a:pt x="12083" y="48536"/>
                </a:lnTo>
                <a:lnTo>
                  <a:pt x="12558" y="48400"/>
                </a:lnTo>
                <a:lnTo>
                  <a:pt x="12966" y="48332"/>
                </a:lnTo>
                <a:close/>
                <a:moveTo>
                  <a:pt x="3938" y="679"/>
                </a:moveTo>
                <a:lnTo>
                  <a:pt x="3259" y="747"/>
                </a:lnTo>
                <a:lnTo>
                  <a:pt x="2648" y="951"/>
                </a:lnTo>
                <a:lnTo>
                  <a:pt x="2105" y="1222"/>
                </a:lnTo>
                <a:lnTo>
                  <a:pt x="1630" y="1629"/>
                </a:lnTo>
                <a:lnTo>
                  <a:pt x="1290" y="2105"/>
                </a:lnTo>
                <a:lnTo>
                  <a:pt x="951" y="2648"/>
                </a:lnTo>
                <a:lnTo>
                  <a:pt x="747" y="3259"/>
                </a:lnTo>
                <a:lnTo>
                  <a:pt x="747" y="3870"/>
                </a:lnTo>
                <a:lnTo>
                  <a:pt x="747" y="50776"/>
                </a:lnTo>
                <a:lnTo>
                  <a:pt x="747" y="51387"/>
                </a:lnTo>
                <a:lnTo>
                  <a:pt x="951" y="51997"/>
                </a:lnTo>
                <a:lnTo>
                  <a:pt x="1290" y="52541"/>
                </a:lnTo>
                <a:lnTo>
                  <a:pt x="1630" y="53016"/>
                </a:lnTo>
                <a:lnTo>
                  <a:pt x="2105" y="53423"/>
                </a:lnTo>
                <a:lnTo>
                  <a:pt x="2648" y="53695"/>
                </a:lnTo>
                <a:lnTo>
                  <a:pt x="3259" y="53898"/>
                </a:lnTo>
                <a:lnTo>
                  <a:pt x="3938" y="53966"/>
                </a:lnTo>
                <a:lnTo>
                  <a:pt x="22062" y="53966"/>
                </a:lnTo>
                <a:lnTo>
                  <a:pt x="22741" y="53898"/>
                </a:lnTo>
                <a:lnTo>
                  <a:pt x="23352" y="53695"/>
                </a:lnTo>
                <a:lnTo>
                  <a:pt x="23895" y="53423"/>
                </a:lnTo>
                <a:lnTo>
                  <a:pt x="24370" y="53016"/>
                </a:lnTo>
                <a:lnTo>
                  <a:pt x="24709" y="52541"/>
                </a:lnTo>
                <a:lnTo>
                  <a:pt x="25049" y="51997"/>
                </a:lnTo>
                <a:lnTo>
                  <a:pt x="25252" y="51387"/>
                </a:lnTo>
                <a:lnTo>
                  <a:pt x="25320" y="50776"/>
                </a:lnTo>
                <a:lnTo>
                  <a:pt x="25320" y="3870"/>
                </a:lnTo>
                <a:lnTo>
                  <a:pt x="25252" y="3259"/>
                </a:lnTo>
                <a:lnTo>
                  <a:pt x="25049" y="2648"/>
                </a:lnTo>
                <a:lnTo>
                  <a:pt x="24709" y="2105"/>
                </a:lnTo>
                <a:lnTo>
                  <a:pt x="24370" y="1629"/>
                </a:lnTo>
                <a:lnTo>
                  <a:pt x="23895" y="1222"/>
                </a:lnTo>
                <a:lnTo>
                  <a:pt x="23352" y="951"/>
                </a:lnTo>
                <a:lnTo>
                  <a:pt x="22741" y="747"/>
                </a:lnTo>
                <a:lnTo>
                  <a:pt x="22062" y="679"/>
                </a:lnTo>
                <a:close/>
                <a:moveTo>
                  <a:pt x="22062" y="543"/>
                </a:moveTo>
                <a:lnTo>
                  <a:pt x="22741" y="611"/>
                </a:lnTo>
                <a:lnTo>
                  <a:pt x="23419" y="815"/>
                </a:lnTo>
                <a:lnTo>
                  <a:pt x="23963" y="1086"/>
                </a:lnTo>
                <a:lnTo>
                  <a:pt x="24438" y="1494"/>
                </a:lnTo>
                <a:lnTo>
                  <a:pt x="24845" y="2037"/>
                </a:lnTo>
                <a:lnTo>
                  <a:pt x="25184" y="2580"/>
                </a:lnTo>
                <a:lnTo>
                  <a:pt x="25388" y="3191"/>
                </a:lnTo>
                <a:lnTo>
                  <a:pt x="25456" y="3870"/>
                </a:lnTo>
                <a:lnTo>
                  <a:pt x="25456" y="50776"/>
                </a:lnTo>
                <a:lnTo>
                  <a:pt x="25388" y="51454"/>
                </a:lnTo>
                <a:lnTo>
                  <a:pt x="25184" y="52065"/>
                </a:lnTo>
                <a:lnTo>
                  <a:pt x="24845" y="52676"/>
                </a:lnTo>
                <a:lnTo>
                  <a:pt x="24438" y="53151"/>
                </a:lnTo>
                <a:lnTo>
                  <a:pt x="23963" y="53559"/>
                </a:lnTo>
                <a:lnTo>
                  <a:pt x="23419" y="53898"/>
                </a:lnTo>
                <a:lnTo>
                  <a:pt x="22741" y="54102"/>
                </a:lnTo>
                <a:lnTo>
                  <a:pt x="22062" y="54170"/>
                </a:lnTo>
                <a:lnTo>
                  <a:pt x="3938" y="54170"/>
                </a:lnTo>
                <a:lnTo>
                  <a:pt x="3259" y="54102"/>
                </a:lnTo>
                <a:lnTo>
                  <a:pt x="2580" y="53898"/>
                </a:lnTo>
                <a:lnTo>
                  <a:pt x="2037" y="53559"/>
                </a:lnTo>
                <a:lnTo>
                  <a:pt x="1562" y="53151"/>
                </a:lnTo>
                <a:lnTo>
                  <a:pt x="1154" y="52676"/>
                </a:lnTo>
                <a:lnTo>
                  <a:pt x="815" y="52065"/>
                </a:lnTo>
                <a:lnTo>
                  <a:pt x="611" y="51454"/>
                </a:lnTo>
                <a:lnTo>
                  <a:pt x="543" y="50776"/>
                </a:lnTo>
                <a:lnTo>
                  <a:pt x="543" y="3870"/>
                </a:lnTo>
                <a:lnTo>
                  <a:pt x="611" y="3191"/>
                </a:lnTo>
                <a:lnTo>
                  <a:pt x="815" y="2580"/>
                </a:lnTo>
                <a:lnTo>
                  <a:pt x="1154" y="2037"/>
                </a:lnTo>
                <a:lnTo>
                  <a:pt x="1562" y="1494"/>
                </a:lnTo>
                <a:lnTo>
                  <a:pt x="2037" y="1086"/>
                </a:lnTo>
                <a:lnTo>
                  <a:pt x="2580" y="815"/>
                </a:lnTo>
                <a:lnTo>
                  <a:pt x="3259" y="611"/>
                </a:lnTo>
                <a:lnTo>
                  <a:pt x="3938" y="543"/>
                </a:lnTo>
                <a:close/>
                <a:moveTo>
                  <a:pt x="3938" y="0"/>
                </a:moveTo>
                <a:lnTo>
                  <a:pt x="3123" y="68"/>
                </a:lnTo>
                <a:lnTo>
                  <a:pt x="2444" y="272"/>
                </a:lnTo>
                <a:lnTo>
                  <a:pt x="1765" y="611"/>
                </a:lnTo>
                <a:lnTo>
                  <a:pt x="1154" y="1154"/>
                </a:lnTo>
                <a:lnTo>
                  <a:pt x="679" y="1697"/>
                </a:lnTo>
                <a:lnTo>
                  <a:pt x="272" y="2376"/>
                </a:lnTo>
                <a:lnTo>
                  <a:pt x="68" y="3123"/>
                </a:lnTo>
                <a:lnTo>
                  <a:pt x="0" y="3870"/>
                </a:lnTo>
                <a:lnTo>
                  <a:pt x="0" y="50776"/>
                </a:lnTo>
                <a:lnTo>
                  <a:pt x="68" y="51522"/>
                </a:lnTo>
                <a:lnTo>
                  <a:pt x="272" y="52269"/>
                </a:lnTo>
                <a:lnTo>
                  <a:pt x="679" y="52948"/>
                </a:lnTo>
                <a:lnTo>
                  <a:pt x="1154" y="53559"/>
                </a:lnTo>
                <a:lnTo>
                  <a:pt x="1765" y="54034"/>
                </a:lnTo>
                <a:lnTo>
                  <a:pt x="2444" y="54373"/>
                </a:lnTo>
                <a:lnTo>
                  <a:pt x="3123" y="54645"/>
                </a:lnTo>
                <a:lnTo>
                  <a:pt x="3938" y="54713"/>
                </a:lnTo>
                <a:lnTo>
                  <a:pt x="22062" y="54713"/>
                </a:lnTo>
                <a:lnTo>
                  <a:pt x="22876" y="54645"/>
                </a:lnTo>
                <a:lnTo>
                  <a:pt x="23555" y="54373"/>
                </a:lnTo>
                <a:lnTo>
                  <a:pt x="24234" y="54034"/>
                </a:lnTo>
                <a:lnTo>
                  <a:pt x="24845" y="53559"/>
                </a:lnTo>
                <a:lnTo>
                  <a:pt x="25320" y="52948"/>
                </a:lnTo>
                <a:lnTo>
                  <a:pt x="25727" y="52269"/>
                </a:lnTo>
                <a:lnTo>
                  <a:pt x="25931" y="51522"/>
                </a:lnTo>
                <a:lnTo>
                  <a:pt x="25999" y="50776"/>
                </a:lnTo>
                <a:lnTo>
                  <a:pt x="25999" y="3870"/>
                </a:lnTo>
                <a:lnTo>
                  <a:pt x="25931" y="3123"/>
                </a:lnTo>
                <a:lnTo>
                  <a:pt x="25727" y="2376"/>
                </a:lnTo>
                <a:lnTo>
                  <a:pt x="25320" y="1697"/>
                </a:lnTo>
                <a:lnTo>
                  <a:pt x="24845" y="1154"/>
                </a:lnTo>
                <a:lnTo>
                  <a:pt x="24234" y="611"/>
                </a:lnTo>
                <a:lnTo>
                  <a:pt x="23555" y="272"/>
                </a:lnTo>
                <a:lnTo>
                  <a:pt x="22876" y="68"/>
                </a:lnTo>
                <a:lnTo>
                  <a:pt x="22062" y="0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2" name="Shape 812"/>
          <p:cNvSpPr/>
          <p:nvPr/>
        </p:nvSpPr>
        <p:spPr>
          <a:xfrm>
            <a:off x="7047450" y="957200"/>
            <a:ext cx="1589700" cy="28119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813" name="Shape 813"/>
          <p:cNvSpPr/>
          <p:nvPr/>
        </p:nvSpPr>
        <p:spPr>
          <a:xfrm>
            <a:off x="4686733" y="391386"/>
            <a:ext cx="1863608" cy="3921828"/>
          </a:xfrm>
          <a:custGeom>
            <a:avLst/>
            <a:gdLst/>
            <a:ahLst/>
            <a:cxnLst/>
            <a:rect l="0" t="0" r="0" b="0"/>
            <a:pathLst>
              <a:path w="25999" h="54713" extrusionOk="0">
                <a:moveTo>
                  <a:pt x="12966" y="2173"/>
                </a:moveTo>
                <a:lnTo>
                  <a:pt x="13169" y="2240"/>
                </a:lnTo>
                <a:lnTo>
                  <a:pt x="13373" y="2308"/>
                </a:lnTo>
                <a:lnTo>
                  <a:pt x="13441" y="2512"/>
                </a:lnTo>
                <a:lnTo>
                  <a:pt x="13509" y="2716"/>
                </a:lnTo>
                <a:lnTo>
                  <a:pt x="13441" y="2919"/>
                </a:lnTo>
                <a:lnTo>
                  <a:pt x="13373" y="3123"/>
                </a:lnTo>
                <a:lnTo>
                  <a:pt x="13169" y="3191"/>
                </a:lnTo>
                <a:lnTo>
                  <a:pt x="12966" y="3259"/>
                </a:lnTo>
                <a:lnTo>
                  <a:pt x="12762" y="3191"/>
                </a:lnTo>
                <a:lnTo>
                  <a:pt x="12626" y="3123"/>
                </a:lnTo>
                <a:lnTo>
                  <a:pt x="12491" y="2919"/>
                </a:lnTo>
                <a:lnTo>
                  <a:pt x="12423" y="2716"/>
                </a:lnTo>
                <a:lnTo>
                  <a:pt x="12491" y="2512"/>
                </a:lnTo>
                <a:lnTo>
                  <a:pt x="12626" y="2308"/>
                </a:lnTo>
                <a:lnTo>
                  <a:pt x="12762" y="2240"/>
                </a:lnTo>
                <a:lnTo>
                  <a:pt x="12966" y="2173"/>
                </a:lnTo>
                <a:close/>
                <a:moveTo>
                  <a:pt x="14934" y="4480"/>
                </a:moveTo>
                <a:lnTo>
                  <a:pt x="15002" y="4548"/>
                </a:lnTo>
                <a:lnTo>
                  <a:pt x="15070" y="4684"/>
                </a:lnTo>
                <a:lnTo>
                  <a:pt x="15138" y="4752"/>
                </a:lnTo>
                <a:lnTo>
                  <a:pt x="15070" y="4888"/>
                </a:lnTo>
                <a:lnTo>
                  <a:pt x="15002" y="5024"/>
                </a:lnTo>
                <a:lnTo>
                  <a:pt x="14934" y="5024"/>
                </a:lnTo>
                <a:lnTo>
                  <a:pt x="14799" y="5091"/>
                </a:lnTo>
                <a:lnTo>
                  <a:pt x="11065" y="5091"/>
                </a:lnTo>
                <a:lnTo>
                  <a:pt x="10929" y="5024"/>
                </a:lnTo>
                <a:lnTo>
                  <a:pt x="10861" y="5024"/>
                </a:lnTo>
                <a:lnTo>
                  <a:pt x="10794" y="4888"/>
                </a:lnTo>
                <a:lnTo>
                  <a:pt x="10726" y="4752"/>
                </a:lnTo>
                <a:lnTo>
                  <a:pt x="10794" y="4684"/>
                </a:lnTo>
                <a:lnTo>
                  <a:pt x="10861" y="4548"/>
                </a:lnTo>
                <a:lnTo>
                  <a:pt x="10929" y="4480"/>
                </a:lnTo>
                <a:close/>
                <a:moveTo>
                  <a:pt x="23963" y="7807"/>
                </a:moveTo>
                <a:lnTo>
                  <a:pt x="23963" y="7875"/>
                </a:lnTo>
                <a:lnTo>
                  <a:pt x="23963" y="46771"/>
                </a:lnTo>
                <a:lnTo>
                  <a:pt x="23963" y="46838"/>
                </a:lnTo>
                <a:lnTo>
                  <a:pt x="1969" y="46838"/>
                </a:lnTo>
                <a:lnTo>
                  <a:pt x="1969" y="46771"/>
                </a:lnTo>
                <a:lnTo>
                  <a:pt x="1969" y="7875"/>
                </a:lnTo>
                <a:lnTo>
                  <a:pt x="1969" y="7807"/>
                </a:lnTo>
                <a:close/>
                <a:moveTo>
                  <a:pt x="12558" y="48536"/>
                </a:moveTo>
                <a:lnTo>
                  <a:pt x="12151" y="48671"/>
                </a:lnTo>
                <a:lnTo>
                  <a:pt x="11812" y="48875"/>
                </a:lnTo>
                <a:lnTo>
                  <a:pt x="11472" y="49146"/>
                </a:lnTo>
                <a:lnTo>
                  <a:pt x="11269" y="49418"/>
                </a:lnTo>
                <a:lnTo>
                  <a:pt x="11065" y="49825"/>
                </a:lnTo>
                <a:lnTo>
                  <a:pt x="10929" y="50165"/>
                </a:lnTo>
                <a:lnTo>
                  <a:pt x="10861" y="50640"/>
                </a:lnTo>
                <a:lnTo>
                  <a:pt x="10929" y="51047"/>
                </a:lnTo>
                <a:lnTo>
                  <a:pt x="11065" y="51454"/>
                </a:lnTo>
                <a:lnTo>
                  <a:pt x="11269" y="51794"/>
                </a:lnTo>
                <a:lnTo>
                  <a:pt x="11472" y="52065"/>
                </a:lnTo>
                <a:lnTo>
                  <a:pt x="11812" y="52337"/>
                </a:lnTo>
                <a:lnTo>
                  <a:pt x="12151" y="52541"/>
                </a:lnTo>
                <a:lnTo>
                  <a:pt x="12558" y="52676"/>
                </a:lnTo>
                <a:lnTo>
                  <a:pt x="12966" y="52744"/>
                </a:lnTo>
                <a:lnTo>
                  <a:pt x="13373" y="52676"/>
                </a:lnTo>
                <a:lnTo>
                  <a:pt x="13780" y="52541"/>
                </a:lnTo>
                <a:lnTo>
                  <a:pt x="14120" y="52337"/>
                </a:lnTo>
                <a:lnTo>
                  <a:pt x="14459" y="52065"/>
                </a:lnTo>
                <a:lnTo>
                  <a:pt x="14731" y="51794"/>
                </a:lnTo>
                <a:lnTo>
                  <a:pt x="14934" y="51454"/>
                </a:lnTo>
                <a:lnTo>
                  <a:pt x="15002" y="51047"/>
                </a:lnTo>
                <a:lnTo>
                  <a:pt x="15070" y="50640"/>
                </a:lnTo>
                <a:lnTo>
                  <a:pt x="15002" y="50165"/>
                </a:lnTo>
                <a:lnTo>
                  <a:pt x="14934" y="49825"/>
                </a:lnTo>
                <a:lnTo>
                  <a:pt x="14731" y="49418"/>
                </a:lnTo>
                <a:lnTo>
                  <a:pt x="14459" y="49146"/>
                </a:lnTo>
                <a:lnTo>
                  <a:pt x="14120" y="48875"/>
                </a:lnTo>
                <a:lnTo>
                  <a:pt x="13780" y="48671"/>
                </a:lnTo>
                <a:lnTo>
                  <a:pt x="13373" y="48536"/>
                </a:lnTo>
                <a:close/>
                <a:moveTo>
                  <a:pt x="12966" y="48332"/>
                </a:moveTo>
                <a:lnTo>
                  <a:pt x="13441" y="48400"/>
                </a:lnTo>
                <a:lnTo>
                  <a:pt x="13848" y="48536"/>
                </a:lnTo>
                <a:lnTo>
                  <a:pt x="14256" y="48739"/>
                </a:lnTo>
                <a:lnTo>
                  <a:pt x="14595" y="49011"/>
                </a:lnTo>
                <a:lnTo>
                  <a:pt x="14866" y="49350"/>
                </a:lnTo>
                <a:lnTo>
                  <a:pt x="15070" y="49757"/>
                </a:lnTo>
                <a:lnTo>
                  <a:pt x="15206" y="50165"/>
                </a:lnTo>
                <a:lnTo>
                  <a:pt x="15274" y="50640"/>
                </a:lnTo>
                <a:lnTo>
                  <a:pt x="15206" y="51047"/>
                </a:lnTo>
                <a:lnTo>
                  <a:pt x="15070" y="51522"/>
                </a:lnTo>
                <a:lnTo>
                  <a:pt x="14866" y="51862"/>
                </a:lnTo>
                <a:lnTo>
                  <a:pt x="14595" y="52201"/>
                </a:lnTo>
                <a:lnTo>
                  <a:pt x="14256" y="52473"/>
                </a:lnTo>
                <a:lnTo>
                  <a:pt x="13848" y="52676"/>
                </a:lnTo>
                <a:lnTo>
                  <a:pt x="13441" y="52812"/>
                </a:lnTo>
                <a:lnTo>
                  <a:pt x="12966" y="52880"/>
                </a:lnTo>
                <a:lnTo>
                  <a:pt x="12558" y="52812"/>
                </a:lnTo>
                <a:lnTo>
                  <a:pt x="12083" y="52676"/>
                </a:lnTo>
                <a:lnTo>
                  <a:pt x="11744" y="52473"/>
                </a:lnTo>
                <a:lnTo>
                  <a:pt x="11404" y="52201"/>
                </a:lnTo>
                <a:lnTo>
                  <a:pt x="11133" y="51862"/>
                </a:lnTo>
                <a:lnTo>
                  <a:pt x="10929" y="51522"/>
                </a:lnTo>
                <a:lnTo>
                  <a:pt x="10794" y="51047"/>
                </a:lnTo>
                <a:lnTo>
                  <a:pt x="10726" y="50640"/>
                </a:lnTo>
                <a:lnTo>
                  <a:pt x="10794" y="50165"/>
                </a:lnTo>
                <a:lnTo>
                  <a:pt x="10929" y="49757"/>
                </a:lnTo>
                <a:lnTo>
                  <a:pt x="11133" y="49350"/>
                </a:lnTo>
                <a:lnTo>
                  <a:pt x="11404" y="49011"/>
                </a:lnTo>
                <a:lnTo>
                  <a:pt x="11744" y="48739"/>
                </a:lnTo>
                <a:lnTo>
                  <a:pt x="12083" y="48536"/>
                </a:lnTo>
                <a:lnTo>
                  <a:pt x="12558" y="48400"/>
                </a:lnTo>
                <a:lnTo>
                  <a:pt x="12966" y="48332"/>
                </a:lnTo>
                <a:close/>
                <a:moveTo>
                  <a:pt x="3938" y="679"/>
                </a:moveTo>
                <a:lnTo>
                  <a:pt x="3259" y="747"/>
                </a:lnTo>
                <a:lnTo>
                  <a:pt x="2648" y="951"/>
                </a:lnTo>
                <a:lnTo>
                  <a:pt x="2105" y="1222"/>
                </a:lnTo>
                <a:lnTo>
                  <a:pt x="1630" y="1629"/>
                </a:lnTo>
                <a:lnTo>
                  <a:pt x="1290" y="2105"/>
                </a:lnTo>
                <a:lnTo>
                  <a:pt x="951" y="2648"/>
                </a:lnTo>
                <a:lnTo>
                  <a:pt x="747" y="3259"/>
                </a:lnTo>
                <a:lnTo>
                  <a:pt x="747" y="3870"/>
                </a:lnTo>
                <a:lnTo>
                  <a:pt x="747" y="50776"/>
                </a:lnTo>
                <a:lnTo>
                  <a:pt x="747" y="51387"/>
                </a:lnTo>
                <a:lnTo>
                  <a:pt x="951" y="51997"/>
                </a:lnTo>
                <a:lnTo>
                  <a:pt x="1290" y="52541"/>
                </a:lnTo>
                <a:lnTo>
                  <a:pt x="1630" y="53016"/>
                </a:lnTo>
                <a:lnTo>
                  <a:pt x="2105" y="53423"/>
                </a:lnTo>
                <a:lnTo>
                  <a:pt x="2648" y="53695"/>
                </a:lnTo>
                <a:lnTo>
                  <a:pt x="3259" y="53898"/>
                </a:lnTo>
                <a:lnTo>
                  <a:pt x="3938" y="53966"/>
                </a:lnTo>
                <a:lnTo>
                  <a:pt x="22062" y="53966"/>
                </a:lnTo>
                <a:lnTo>
                  <a:pt x="22741" y="53898"/>
                </a:lnTo>
                <a:lnTo>
                  <a:pt x="23352" y="53695"/>
                </a:lnTo>
                <a:lnTo>
                  <a:pt x="23895" y="53423"/>
                </a:lnTo>
                <a:lnTo>
                  <a:pt x="24370" y="53016"/>
                </a:lnTo>
                <a:lnTo>
                  <a:pt x="24709" y="52541"/>
                </a:lnTo>
                <a:lnTo>
                  <a:pt x="25049" y="51997"/>
                </a:lnTo>
                <a:lnTo>
                  <a:pt x="25252" y="51387"/>
                </a:lnTo>
                <a:lnTo>
                  <a:pt x="25320" y="50776"/>
                </a:lnTo>
                <a:lnTo>
                  <a:pt x="25320" y="3870"/>
                </a:lnTo>
                <a:lnTo>
                  <a:pt x="25252" y="3259"/>
                </a:lnTo>
                <a:lnTo>
                  <a:pt x="25049" y="2648"/>
                </a:lnTo>
                <a:lnTo>
                  <a:pt x="24709" y="2105"/>
                </a:lnTo>
                <a:lnTo>
                  <a:pt x="24370" y="1629"/>
                </a:lnTo>
                <a:lnTo>
                  <a:pt x="23895" y="1222"/>
                </a:lnTo>
                <a:lnTo>
                  <a:pt x="23352" y="951"/>
                </a:lnTo>
                <a:lnTo>
                  <a:pt x="22741" y="747"/>
                </a:lnTo>
                <a:lnTo>
                  <a:pt x="22062" y="679"/>
                </a:lnTo>
                <a:close/>
                <a:moveTo>
                  <a:pt x="22062" y="543"/>
                </a:moveTo>
                <a:lnTo>
                  <a:pt x="22741" y="611"/>
                </a:lnTo>
                <a:lnTo>
                  <a:pt x="23419" y="815"/>
                </a:lnTo>
                <a:lnTo>
                  <a:pt x="23963" y="1086"/>
                </a:lnTo>
                <a:lnTo>
                  <a:pt x="24438" y="1494"/>
                </a:lnTo>
                <a:lnTo>
                  <a:pt x="24845" y="2037"/>
                </a:lnTo>
                <a:lnTo>
                  <a:pt x="25184" y="2580"/>
                </a:lnTo>
                <a:lnTo>
                  <a:pt x="25388" y="3191"/>
                </a:lnTo>
                <a:lnTo>
                  <a:pt x="25456" y="3870"/>
                </a:lnTo>
                <a:lnTo>
                  <a:pt x="25456" y="50776"/>
                </a:lnTo>
                <a:lnTo>
                  <a:pt x="25388" y="51454"/>
                </a:lnTo>
                <a:lnTo>
                  <a:pt x="25184" y="52065"/>
                </a:lnTo>
                <a:lnTo>
                  <a:pt x="24845" y="52676"/>
                </a:lnTo>
                <a:lnTo>
                  <a:pt x="24438" y="53151"/>
                </a:lnTo>
                <a:lnTo>
                  <a:pt x="23963" y="53559"/>
                </a:lnTo>
                <a:lnTo>
                  <a:pt x="23419" y="53898"/>
                </a:lnTo>
                <a:lnTo>
                  <a:pt x="22741" y="54102"/>
                </a:lnTo>
                <a:lnTo>
                  <a:pt x="22062" y="54170"/>
                </a:lnTo>
                <a:lnTo>
                  <a:pt x="3938" y="54170"/>
                </a:lnTo>
                <a:lnTo>
                  <a:pt x="3259" y="54102"/>
                </a:lnTo>
                <a:lnTo>
                  <a:pt x="2580" y="53898"/>
                </a:lnTo>
                <a:lnTo>
                  <a:pt x="2037" y="53559"/>
                </a:lnTo>
                <a:lnTo>
                  <a:pt x="1562" y="53151"/>
                </a:lnTo>
                <a:lnTo>
                  <a:pt x="1154" y="52676"/>
                </a:lnTo>
                <a:lnTo>
                  <a:pt x="815" y="52065"/>
                </a:lnTo>
                <a:lnTo>
                  <a:pt x="611" y="51454"/>
                </a:lnTo>
                <a:lnTo>
                  <a:pt x="543" y="50776"/>
                </a:lnTo>
                <a:lnTo>
                  <a:pt x="543" y="3870"/>
                </a:lnTo>
                <a:lnTo>
                  <a:pt x="611" y="3191"/>
                </a:lnTo>
                <a:lnTo>
                  <a:pt x="815" y="2580"/>
                </a:lnTo>
                <a:lnTo>
                  <a:pt x="1154" y="2037"/>
                </a:lnTo>
                <a:lnTo>
                  <a:pt x="1562" y="1494"/>
                </a:lnTo>
                <a:lnTo>
                  <a:pt x="2037" y="1086"/>
                </a:lnTo>
                <a:lnTo>
                  <a:pt x="2580" y="815"/>
                </a:lnTo>
                <a:lnTo>
                  <a:pt x="3259" y="611"/>
                </a:lnTo>
                <a:lnTo>
                  <a:pt x="3938" y="543"/>
                </a:lnTo>
                <a:close/>
                <a:moveTo>
                  <a:pt x="3938" y="0"/>
                </a:moveTo>
                <a:lnTo>
                  <a:pt x="3123" y="68"/>
                </a:lnTo>
                <a:lnTo>
                  <a:pt x="2444" y="272"/>
                </a:lnTo>
                <a:lnTo>
                  <a:pt x="1765" y="611"/>
                </a:lnTo>
                <a:lnTo>
                  <a:pt x="1154" y="1154"/>
                </a:lnTo>
                <a:lnTo>
                  <a:pt x="679" y="1697"/>
                </a:lnTo>
                <a:lnTo>
                  <a:pt x="272" y="2376"/>
                </a:lnTo>
                <a:lnTo>
                  <a:pt x="68" y="3123"/>
                </a:lnTo>
                <a:lnTo>
                  <a:pt x="0" y="3870"/>
                </a:lnTo>
                <a:lnTo>
                  <a:pt x="0" y="50776"/>
                </a:lnTo>
                <a:lnTo>
                  <a:pt x="68" y="51522"/>
                </a:lnTo>
                <a:lnTo>
                  <a:pt x="272" y="52269"/>
                </a:lnTo>
                <a:lnTo>
                  <a:pt x="679" y="52948"/>
                </a:lnTo>
                <a:lnTo>
                  <a:pt x="1154" y="53559"/>
                </a:lnTo>
                <a:lnTo>
                  <a:pt x="1765" y="54034"/>
                </a:lnTo>
                <a:lnTo>
                  <a:pt x="2444" y="54373"/>
                </a:lnTo>
                <a:lnTo>
                  <a:pt x="3123" y="54645"/>
                </a:lnTo>
                <a:lnTo>
                  <a:pt x="3938" y="54713"/>
                </a:lnTo>
                <a:lnTo>
                  <a:pt x="22062" y="54713"/>
                </a:lnTo>
                <a:lnTo>
                  <a:pt x="22876" y="54645"/>
                </a:lnTo>
                <a:lnTo>
                  <a:pt x="23555" y="54373"/>
                </a:lnTo>
                <a:lnTo>
                  <a:pt x="24234" y="54034"/>
                </a:lnTo>
                <a:lnTo>
                  <a:pt x="24845" y="53559"/>
                </a:lnTo>
                <a:lnTo>
                  <a:pt x="25320" y="52948"/>
                </a:lnTo>
                <a:lnTo>
                  <a:pt x="25727" y="52269"/>
                </a:lnTo>
                <a:lnTo>
                  <a:pt x="25931" y="51522"/>
                </a:lnTo>
                <a:lnTo>
                  <a:pt x="25999" y="50776"/>
                </a:lnTo>
                <a:lnTo>
                  <a:pt x="25999" y="3870"/>
                </a:lnTo>
                <a:lnTo>
                  <a:pt x="25931" y="3123"/>
                </a:lnTo>
                <a:lnTo>
                  <a:pt x="25727" y="2376"/>
                </a:lnTo>
                <a:lnTo>
                  <a:pt x="25320" y="1697"/>
                </a:lnTo>
                <a:lnTo>
                  <a:pt x="24845" y="1154"/>
                </a:lnTo>
                <a:lnTo>
                  <a:pt x="24234" y="611"/>
                </a:lnTo>
                <a:lnTo>
                  <a:pt x="23555" y="272"/>
                </a:lnTo>
                <a:lnTo>
                  <a:pt x="22876" y="68"/>
                </a:lnTo>
                <a:lnTo>
                  <a:pt x="22062" y="0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4" name="Shape 814"/>
          <p:cNvSpPr/>
          <p:nvPr/>
        </p:nvSpPr>
        <p:spPr>
          <a:xfrm>
            <a:off x="4823687" y="957200"/>
            <a:ext cx="1589700" cy="28119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tion divider 2">
  <p:cSld name="SECTION_HEADER_2">
    <p:bg>
      <p:bgPr>
        <a:solidFill>
          <a:srgbClr val="FF9900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>
            <a:off x="1315800" y="1597100"/>
            <a:ext cx="6512400" cy="195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cxnSp>
        <p:nvCxnSpPr>
          <p:cNvPr id="77" name="Shape 77"/>
          <p:cNvCxnSpPr/>
          <p:nvPr/>
        </p:nvCxnSpPr>
        <p:spPr>
          <a:xfrm>
            <a:off x="0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8" name="Shape 78"/>
          <p:cNvCxnSpPr/>
          <p:nvPr/>
        </p:nvCxnSpPr>
        <p:spPr>
          <a:xfrm>
            <a:off x="7828188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iPad">
  <p:cSld name="CUSTOM_2_1_1">
    <p:bg>
      <p:bgPr>
        <a:solidFill>
          <a:srgbClr val="1486AB"/>
        </a:solidFill>
        <a:effectLst/>
      </p:bgPr>
    </p:bg>
    <p:spTree>
      <p:nvGrpSpPr>
        <p:cNvPr id="1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" name="Shape 816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7" name="Shape 817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9" name="Shape 819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820" name="Shape 820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821" name="Shape 821"/>
          <p:cNvSpPr/>
          <p:nvPr/>
        </p:nvSpPr>
        <p:spPr>
          <a:xfrm>
            <a:off x="5273348" y="368313"/>
            <a:ext cx="2879504" cy="4072345"/>
          </a:xfrm>
          <a:custGeom>
            <a:avLst/>
            <a:gdLst/>
            <a:ahLst/>
            <a:cxnLst/>
            <a:rect l="0" t="0" r="0" b="0"/>
            <a:pathLst>
              <a:path w="60958" h="86210" extrusionOk="0">
                <a:moveTo>
                  <a:pt x="28985" y="3938"/>
                </a:moveTo>
                <a:lnTo>
                  <a:pt x="29189" y="4006"/>
                </a:lnTo>
                <a:lnTo>
                  <a:pt x="29189" y="4141"/>
                </a:lnTo>
                <a:lnTo>
                  <a:pt x="29189" y="4277"/>
                </a:lnTo>
                <a:lnTo>
                  <a:pt x="28985" y="4345"/>
                </a:lnTo>
                <a:lnTo>
                  <a:pt x="28850" y="4277"/>
                </a:lnTo>
                <a:lnTo>
                  <a:pt x="28782" y="4141"/>
                </a:lnTo>
                <a:lnTo>
                  <a:pt x="28850" y="4006"/>
                </a:lnTo>
                <a:lnTo>
                  <a:pt x="28985" y="3938"/>
                </a:lnTo>
                <a:close/>
                <a:moveTo>
                  <a:pt x="30479" y="3734"/>
                </a:moveTo>
                <a:lnTo>
                  <a:pt x="30615" y="3802"/>
                </a:lnTo>
                <a:lnTo>
                  <a:pt x="30750" y="3870"/>
                </a:lnTo>
                <a:lnTo>
                  <a:pt x="30818" y="4006"/>
                </a:lnTo>
                <a:lnTo>
                  <a:pt x="30818" y="4141"/>
                </a:lnTo>
                <a:lnTo>
                  <a:pt x="30818" y="4277"/>
                </a:lnTo>
                <a:lnTo>
                  <a:pt x="30750" y="4345"/>
                </a:lnTo>
                <a:lnTo>
                  <a:pt x="30615" y="4481"/>
                </a:lnTo>
                <a:lnTo>
                  <a:pt x="30343" y="4481"/>
                </a:lnTo>
                <a:lnTo>
                  <a:pt x="30207" y="4345"/>
                </a:lnTo>
                <a:lnTo>
                  <a:pt x="30139" y="4277"/>
                </a:lnTo>
                <a:lnTo>
                  <a:pt x="30139" y="4141"/>
                </a:lnTo>
                <a:lnTo>
                  <a:pt x="30139" y="4006"/>
                </a:lnTo>
                <a:lnTo>
                  <a:pt x="30207" y="3870"/>
                </a:lnTo>
                <a:lnTo>
                  <a:pt x="30343" y="3802"/>
                </a:lnTo>
                <a:lnTo>
                  <a:pt x="30479" y="3734"/>
                </a:lnTo>
                <a:close/>
                <a:moveTo>
                  <a:pt x="56885" y="7943"/>
                </a:moveTo>
                <a:lnTo>
                  <a:pt x="56885" y="78132"/>
                </a:lnTo>
                <a:lnTo>
                  <a:pt x="56817" y="78200"/>
                </a:lnTo>
                <a:lnTo>
                  <a:pt x="4209" y="78200"/>
                </a:lnTo>
                <a:lnTo>
                  <a:pt x="4141" y="78132"/>
                </a:lnTo>
                <a:lnTo>
                  <a:pt x="4141" y="7943"/>
                </a:lnTo>
                <a:close/>
                <a:moveTo>
                  <a:pt x="30479" y="80440"/>
                </a:moveTo>
                <a:lnTo>
                  <a:pt x="30071" y="80508"/>
                </a:lnTo>
                <a:lnTo>
                  <a:pt x="29732" y="80576"/>
                </a:lnTo>
                <a:lnTo>
                  <a:pt x="29461" y="80779"/>
                </a:lnTo>
                <a:lnTo>
                  <a:pt x="29189" y="80983"/>
                </a:lnTo>
                <a:lnTo>
                  <a:pt x="28917" y="81255"/>
                </a:lnTo>
                <a:lnTo>
                  <a:pt x="28782" y="81594"/>
                </a:lnTo>
                <a:lnTo>
                  <a:pt x="28646" y="81933"/>
                </a:lnTo>
                <a:lnTo>
                  <a:pt x="28646" y="82273"/>
                </a:lnTo>
                <a:lnTo>
                  <a:pt x="28646" y="82341"/>
                </a:lnTo>
                <a:lnTo>
                  <a:pt x="28646" y="82680"/>
                </a:lnTo>
                <a:lnTo>
                  <a:pt x="28782" y="83020"/>
                </a:lnTo>
                <a:lnTo>
                  <a:pt x="28985" y="83291"/>
                </a:lnTo>
                <a:lnTo>
                  <a:pt x="29189" y="83563"/>
                </a:lnTo>
                <a:lnTo>
                  <a:pt x="29461" y="83834"/>
                </a:lnTo>
                <a:lnTo>
                  <a:pt x="29800" y="83970"/>
                </a:lnTo>
                <a:lnTo>
                  <a:pt x="30139" y="84106"/>
                </a:lnTo>
                <a:lnTo>
                  <a:pt x="30818" y="84106"/>
                </a:lnTo>
                <a:lnTo>
                  <a:pt x="31158" y="83970"/>
                </a:lnTo>
                <a:lnTo>
                  <a:pt x="31497" y="83766"/>
                </a:lnTo>
                <a:lnTo>
                  <a:pt x="31768" y="83563"/>
                </a:lnTo>
                <a:lnTo>
                  <a:pt x="31972" y="83291"/>
                </a:lnTo>
                <a:lnTo>
                  <a:pt x="32176" y="83020"/>
                </a:lnTo>
                <a:lnTo>
                  <a:pt x="32244" y="82612"/>
                </a:lnTo>
                <a:lnTo>
                  <a:pt x="32312" y="82273"/>
                </a:lnTo>
                <a:lnTo>
                  <a:pt x="32244" y="81933"/>
                </a:lnTo>
                <a:lnTo>
                  <a:pt x="32176" y="81594"/>
                </a:lnTo>
                <a:lnTo>
                  <a:pt x="31972" y="81255"/>
                </a:lnTo>
                <a:lnTo>
                  <a:pt x="31768" y="80983"/>
                </a:lnTo>
                <a:lnTo>
                  <a:pt x="31497" y="80779"/>
                </a:lnTo>
                <a:lnTo>
                  <a:pt x="31158" y="80576"/>
                </a:lnTo>
                <a:lnTo>
                  <a:pt x="30818" y="80508"/>
                </a:lnTo>
                <a:lnTo>
                  <a:pt x="30479" y="80440"/>
                </a:lnTo>
                <a:close/>
                <a:moveTo>
                  <a:pt x="30886" y="80304"/>
                </a:moveTo>
                <a:lnTo>
                  <a:pt x="31225" y="80440"/>
                </a:lnTo>
                <a:lnTo>
                  <a:pt x="31565" y="80644"/>
                </a:lnTo>
                <a:lnTo>
                  <a:pt x="31904" y="80847"/>
                </a:lnTo>
                <a:lnTo>
                  <a:pt x="32108" y="81187"/>
                </a:lnTo>
                <a:lnTo>
                  <a:pt x="32312" y="81526"/>
                </a:lnTo>
                <a:lnTo>
                  <a:pt x="32447" y="81866"/>
                </a:lnTo>
                <a:lnTo>
                  <a:pt x="32447" y="82273"/>
                </a:lnTo>
                <a:lnTo>
                  <a:pt x="32447" y="82680"/>
                </a:lnTo>
                <a:lnTo>
                  <a:pt x="32312" y="83020"/>
                </a:lnTo>
                <a:lnTo>
                  <a:pt x="32108" y="83359"/>
                </a:lnTo>
                <a:lnTo>
                  <a:pt x="31904" y="83698"/>
                </a:lnTo>
                <a:lnTo>
                  <a:pt x="31565" y="83902"/>
                </a:lnTo>
                <a:lnTo>
                  <a:pt x="31225" y="84106"/>
                </a:lnTo>
                <a:lnTo>
                  <a:pt x="30886" y="84241"/>
                </a:lnTo>
                <a:lnTo>
                  <a:pt x="30479" y="84309"/>
                </a:lnTo>
                <a:lnTo>
                  <a:pt x="30071" y="84241"/>
                </a:lnTo>
                <a:lnTo>
                  <a:pt x="29732" y="84106"/>
                </a:lnTo>
                <a:lnTo>
                  <a:pt x="29393" y="83970"/>
                </a:lnTo>
                <a:lnTo>
                  <a:pt x="29053" y="83698"/>
                </a:lnTo>
                <a:lnTo>
                  <a:pt x="28850" y="83427"/>
                </a:lnTo>
                <a:lnTo>
                  <a:pt x="28646" y="83087"/>
                </a:lnTo>
                <a:lnTo>
                  <a:pt x="28510" y="82748"/>
                </a:lnTo>
                <a:lnTo>
                  <a:pt x="28442" y="82341"/>
                </a:lnTo>
                <a:lnTo>
                  <a:pt x="28442" y="82273"/>
                </a:lnTo>
                <a:lnTo>
                  <a:pt x="28510" y="81866"/>
                </a:lnTo>
                <a:lnTo>
                  <a:pt x="28646" y="81526"/>
                </a:lnTo>
                <a:lnTo>
                  <a:pt x="28782" y="81187"/>
                </a:lnTo>
                <a:lnTo>
                  <a:pt x="29053" y="80847"/>
                </a:lnTo>
                <a:lnTo>
                  <a:pt x="29325" y="80644"/>
                </a:lnTo>
                <a:lnTo>
                  <a:pt x="29664" y="80440"/>
                </a:lnTo>
                <a:lnTo>
                  <a:pt x="30071" y="80304"/>
                </a:lnTo>
                <a:close/>
                <a:moveTo>
                  <a:pt x="3530" y="815"/>
                </a:moveTo>
                <a:lnTo>
                  <a:pt x="2987" y="883"/>
                </a:lnTo>
                <a:lnTo>
                  <a:pt x="2512" y="1019"/>
                </a:lnTo>
                <a:lnTo>
                  <a:pt x="2036" y="1290"/>
                </a:lnTo>
                <a:lnTo>
                  <a:pt x="1629" y="1630"/>
                </a:lnTo>
                <a:lnTo>
                  <a:pt x="1290" y="2037"/>
                </a:lnTo>
                <a:lnTo>
                  <a:pt x="1086" y="2512"/>
                </a:lnTo>
                <a:lnTo>
                  <a:pt x="950" y="2987"/>
                </a:lnTo>
                <a:lnTo>
                  <a:pt x="882" y="3530"/>
                </a:lnTo>
                <a:lnTo>
                  <a:pt x="882" y="82612"/>
                </a:lnTo>
                <a:lnTo>
                  <a:pt x="950" y="83155"/>
                </a:lnTo>
                <a:lnTo>
                  <a:pt x="1086" y="83698"/>
                </a:lnTo>
                <a:lnTo>
                  <a:pt x="1358" y="84174"/>
                </a:lnTo>
                <a:lnTo>
                  <a:pt x="1765" y="84581"/>
                </a:lnTo>
                <a:lnTo>
                  <a:pt x="2172" y="84852"/>
                </a:lnTo>
                <a:lnTo>
                  <a:pt x="2715" y="85124"/>
                </a:lnTo>
                <a:lnTo>
                  <a:pt x="3258" y="85260"/>
                </a:lnTo>
                <a:lnTo>
                  <a:pt x="3869" y="85328"/>
                </a:lnTo>
                <a:lnTo>
                  <a:pt x="57156" y="85328"/>
                </a:lnTo>
                <a:lnTo>
                  <a:pt x="57767" y="85260"/>
                </a:lnTo>
                <a:lnTo>
                  <a:pt x="58310" y="85124"/>
                </a:lnTo>
                <a:lnTo>
                  <a:pt x="58785" y="84852"/>
                </a:lnTo>
                <a:lnTo>
                  <a:pt x="59260" y="84513"/>
                </a:lnTo>
                <a:lnTo>
                  <a:pt x="59600" y="84106"/>
                </a:lnTo>
                <a:lnTo>
                  <a:pt x="59871" y="83631"/>
                </a:lnTo>
                <a:lnTo>
                  <a:pt x="60075" y="83087"/>
                </a:lnTo>
                <a:lnTo>
                  <a:pt x="60143" y="82477"/>
                </a:lnTo>
                <a:lnTo>
                  <a:pt x="60143" y="3530"/>
                </a:lnTo>
                <a:lnTo>
                  <a:pt x="60075" y="2987"/>
                </a:lnTo>
                <a:lnTo>
                  <a:pt x="59939" y="2512"/>
                </a:lnTo>
                <a:lnTo>
                  <a:pt x="59668" y="2037"/>
                </a:lnTo>
                <a:lnTo>
                  <a:pt x="59328" y="1630"/>
                </a:lnTo>
                <a:lnTo>
                  <a:pt x="58921" y="1290"/>
                </a:lnTo>
                <a:lnTo>
                  <a:pt x="58446" y="1019"/>
                </a:lnTo>
                <a:lnTo>
                  <a:pt x="57903" y="883"/>
                </a:lnTo>
                <a:lnTo>
                  <a:pt x="57360" y="815"/>
                </a:lnTo>
                <a:close/>
                <a:moveTo>
                  <a:pt x="57971" y="679"/>
                </a:moveTo>
                <a:lnTo>
                  <a:pt x="58514" y="883"/>
                </a:lnTo>
                <a:lnTo>
                  <a:pt x="58989" y="1155"/>
                </a:lnTo>
                <a:lnTo>
                  <a:pt x="59464" y="1494"/>
                </a:lnTo>
                <a:lnTo>
                  <a:pt x="59804" y="1901"/>
                </a:lnTo>
                <a:lnTo>
                  <a:pt x="60075" y="2444"/>
                </a:lnTo>
                <a:lnTo>
                  <a:pt x="60211" y="2987"/>
                </a:lnTo>
                <a:lnTo>
                  <a:pt x="60279" y="3530"/>
                </a:lnTo>
                <a:lnTo>
                  <a:pt x="60279" y="82477"/>
                </a:lnTo>
                <a:lnTo>
                  <a:pt x="60211" y="83087"/>
                </a:lnTo>
                <a:lnTo>
                  <a:pt x="60075" y="83698"/>
                </a:lnTo>
                <a:lnTo>
                  <a:pt x="59736" y="84174"/>
                </a:lnTo>
                <a:lnTo>
                  <a:pt x="59396" y="84649"/>
                </a:lnTo>
                <a:lnTo>
                  <a:pt x="58921" y="84988"/>
                </a:lnTo>
                <a:lnTo>
                  <a:pt x="58378" y="85260"/>
                </a:lnTo>
                <a:lnTo>
                  <a:pt x="57767" y="85463"/>
                </a:lnTo>
                <a:lnTo>
                  <a:pt x="57156" y="85531"/>
                </a:lnTo>
                <a:lnTo>
                  <a:pt x="3869" y="85531"/>
                </a:lnTo>
                <a:lnTo>
                  <a:pt x="3190" y="85463"/>
                </a:lnTo>
                <a:lnTo>
                  <a:pt x="2647" y="85260"/>
                </a:lnTo>
                <a:lnTo>
                  <a:pt x="2104" y="84988"/>
                </a:lnTo>
                <a:lnTo>
                  <a:pt x="1629" y="84649"/>
                </a:lnTo>
                <a:lnTo>
                  <a:pt x="1222" y="84241"/>
                </a:lnTo>
                <a:lnTo>
                  <a:pt x="950" y="83766"/>
                </a:lnTo>
                <a:lnTo>
                  <a:pt x="747" y="83223"/>
                </a:lnTo>
                <a:lnTo>
                  <a:pt x="679" y="82612"/>
                </a:lnTo>
                <a:lnTo>
                  <a:pt x="679" y="3530"/>
                </a:lnTo>
                <a:lnTo>
                  <a:pt x="747" y="2987"/>
                </a:lnTo>
                <a:lnTo>
                  <a:pt x="950" y="2444"/>
                </a:lnTo>
                <a:lnTo>
                  <a:pt x="1154" y="1901"/>
                </a:lnTo>
                <a:lnTo>
                  <a:pt x="1561" y="1494"/>
                </a:lnTo>
                <a:lnTo>
                  <a:pt x="1969" y="1155"/>
                </a:lnTo>
                <a:lnTo>
                  <a:pt x="2444" y="883"/>
                </a:lnTo>
                <a:lnTo>
                  <a:pt x="2987" y="679"/>
                </a:lnTo>
                <a:close/>
                <a:moveTo>
                  <a:pt x="3530" y="1"/>
                </a:moveTo>
                <a:lnTo>
                  <a:pt x="2851" y="68"/>
                </a:lnTo>
                <a:lnTo>
                  <a:pt x="2172" y="204"/>
                </a:lnTo>
                <a:lnTo>
                  <a:pt x="1561" y="544"/>
                </a:lnTo>
                <a:lnTo>
                  <a:pt x="1018" y="1019"/>
                </a:lnTo>
                <a:lnTo>
                  <a:pt x="611" y="1562"/>
                </a:lnTo>
                <a:lnTo>
                  <a:pt x="272" y="2173"/>
                </a:lnTo>
                <a:lnTo>
                  <a:pt x="68" y="2852"/>
                </a:lnTo>
                <a:lnTo>
                  <a:pt x="0" y="3530"/>
                </a:lnTo>
                <a:lnTo>
                  <a:pt x="0" y="82612"/>
                </a:lnTo>
                <a:lnTo>
                  <a:pt x="68" y="83359"/>
                </a:lnTo>
                <a:lnTo>
                  <a:pt x="339" y="84038"/>
                </a:lnTo>
                <a:lnTo>
                  <a:pt x="679" y="84649"/>
                </a:lnTo>
                <a:lnTo>
                  <a:pt x="1154" y="85124"/>
                </a:lnTo>
                <a:lnTo>
                  <a:pt x="1697" y="85599"/>
                </a:lnTo>
                <a:lnTo>
                  <a:pt x="2376" y="85938"/>
                </a:lnTo>
                <a:lnTo>
                  <a:pt x="3055" y="86142"/>
                </a:lnTo>
                <a:lnTo>
                  <a:pt x="3869" y="86210"/>
                </a:lnTo>
                <a:lnTo>
                  <a:pt x="57156" y="86210"/>
                </a:lnTo>
                <a:lnTo>
                  <a:pt x="57903" y="86142"/>
                </a:lnTo>
                <a:lnTo>
                  <a:pt x="58582" y="85938"/>
                </a:lnTo>
                <a:lnTo>
                  <a:pt x="59260" y="85599"/>
                </a:lnTo>
                <a:lnTo>
                  <a:pt x="59804" y="85124"/>
                </a:lnTo>
                <a:lnTo>
                  <a:pt x="60347" y="84581"/>
                </a:lnTo>
                <a:lnTo>
                  <a:pt x="60686" y="83970"/>
                </a:lnTo>
                <a:lnTo>
                  <a:pt x="60890" y="83223"/>
                </a:lnTo>
                <a:lnTo>
                  <a:pt x="60957" y="82477"/>
                </a:lnTo>
                <a:lnTo>
                  <a:pt x="60957" y="3530"/>
                </a:lnTo>
                <a:lnTo>
                  <a:pt x="60890" y="2852"/>
                </a:lnTo>
                <a:lnTo>
                  <a:pt x="60686" y="2173"/>
                </a:lnTo>
                <a:lnTo>
                  <a:pt x="60347" y="1562"/>
                </a:lnTo>
                <a:lnTo>
                  <a:pt x="59939" y="1019"/>
                </a:lnTo>
                <a:lnTo>
                  <a:pt x="59396" y="544"/>
                </a:lnTo>
                <a:lnTo>
                  <a:pt x="58785" y="204"/>
                </a:lnTo>
                <a:lnTo>
                  <a:pt x="58106" y="68"/>
                </a:lnTo>
                <a:lnTo>
                  <a:pt x="57360" y="1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822" name="Shape 822"/>
          <p:cNvSpPr/>
          <p:nvPr/>
        </p:nvSpPr>
        <p:spPr>
          <a:xfrm>
            <a:off x="5466450" y="743025"/>
            <a:ext cx="2493300" cy="33336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iPad 1">
  <p:cSld name="CUSTOM_2_1_1_1">
    <p:bg>
      <p:bgPr>
        <a:solidFill>
          <a:srgbClr val="1486AB"/>
        </a:solidFill>
        <a:effectLst/>
      </p:bgPr>
    </p:bg>
    <p:spTree>
      <p:nvGrpSpPr>
        <p:cNvPr id="1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4" name="Shape 824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5" name="Shape 825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7" name="Shape 827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828" name="Shape 828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829" name="Shape 829"/>
          <p:cNvSpPr/>
          <p:nvPr/>
        </p:nvSpPr>
        <p:spPr>
          <a:xfrm>
            <a:off x="4482701" y="707826"/>
            <a:ext cx="4398404" cy="3424207"/>
          </a:xfrm>
          <a:custGeom>
            <a:avLst/>
            <a:gdLst/>
            <a:ahLst/>
            <a:cxnLst/>
            <a:rect l="0" t="0" r="0" b="0"/>
            <a:pathLst>
              <a:path w="143434" h="111665" extrusionOk="0">
                <a:moveTo>
                  <a:pt x="71751" y="2308"/>
                </a:moveTo>
                <a:lnTo>
                  <a:pt x="71887" y="2376"/>
                </a:lnTo>
                <a:lnTo>
                  <a:pt x="72091" y="2444"/>
                </a:lnTo>
                <a:lnTo>
                  <a:pt x="72159" y="2647"/>
                </a:lnTo>
                <a:lnTo>
                  <a:pt x="72226" y="2783"/>
                </a:lnTo>
                <a:lnTo>
                  <a:pt x="72159" y="2987"/>
                </a:lnTo>
                <a:lnTo>
                  <a:pt x="72091" y="3190"/>
                </a:lnTo>
                <a:lnTo>
                  <a:pt x="71887" y="3258"/>
                </a:lnTo>
                <a:lnTo>
                  <a:pt x="71751" y="3326"/>
                </a:lnTo>
                <a:lnTo>
                  <a:pt x="71548" y="3258"/>
                </a:lnTo>
                <a:lnTo>
                  <a:pt x="71344" y="3190"/>
                </a:lnTo>
                <a:lnTo>
                  <a:pt x="71276" y="2987"/>
                </a:lnTo>
                <a:lnTo>
                  <a:pt x="71208" y="2783"/>
                </a:lnTo>
                <a:lnTo>
                  <a:pt x="71276" y="2647"/>
                </a:lnTo>
                <a:lnTo>
                  <a:pt x="71344" y="2444"/>
                </a:lnTo>
                <a:lnTo>
                  <a:pt x="71548" y="2376"/>
                </a:lnTo>
                <a:lnTo>
                  <a:pt x="71751" y="2308"/>
                </a:lnTo>
                <a:close/>
                <a:moveTo>
                  <a:pt x="137528" y="5906"/>
                </a:moveTo>
                <a:lnTo>
                  <a:pt x="137596" y="5974"/>
                </a:lnTo>
                <a:lnTo>
                  <a:pt x="137596" y="89604"/>
                </a:lnTo>
                <a:lnTo>
                  <a:pt x="5906" y="89604"/>
                </a:lnTo>
                <a:lnTo>
                  <a:pt x="5906" y="5974"/>
                </a:lnTo>
                <a:lnTo>
                  <a:pt x="5906" y="5906"/>
                </a:lnTo>
                <a:close/>
                <a:moveTo>
                  <a:pt x="3530" y="0"/>
                </a:moveTo>
                <a:lnTo>
                  <a:pt x="3191" y="68"/>
                </a:lnTo>
                <a:lnTo>
                  <a:pt x="2444" y="339"/>
                </a:lnTo>
                <a:lnTo>
                  <a:pt x="1766" y="679"/>
                </a:lnTo>
                <a:lnTo>
                  <a:pt x="1155" y="1154"/>
                </a:lnTo>
                <a:lnTo>
                  <a:pt x="679" y="1765"/>
                </a:lnTo>
                <a:lnTo>
                  <a:pt x="272" y="2444"/>
                </a:lnTo>
                <a:lnTo>
                  <a:pt x="69" y="3190"/>
                </a:lnTo>
                <a:lnTo>
                  <a:pt x="1" y="3598"/>
                </a:lnTo>
                <a:lnTo>
                  <a:pt x="1" y="4005"/>
                </a:lnTo>
                <a:lnTo>
                  <a:pt x="1" y="91572"/>
                </a:lnTo>
                <a:lnTo>
                  <a:pt x="1" y="91979"/>
                </a:lnTo>
                <a:lnTo>
                  <a:pt x="69" y="92319"/>
                </a:lnTo>
                <a:lnTo>
                  <a:pt x="272" y="93065"/>
                </a:lnTo>
                <a:lnTo>
                  <a:pt x="679" y="93744"/>
                </a:lnTo>
                <a:lnTo>
                  <a:pt x="1155" y="94355"/>
                </a:lnTo>
                <a:lnTo>
                  <a:pt x="1766" y="94830"/>
                </a:lnTo>
                <a:lnTo>
                  <a:pt x="2444" y="95238"/>
                </a:lnTo>
                <a:lnTo>
                  <a:pt x="3191" y="95441"/>
                </a:lnTo>
                <a:lnTo>
                  <a:pt x="3530" y="95509"/>
                </a:lnTo>
                <a:lnTo>
                  <a:pt x="139904" y="95509"/>
                </a:lnTo>
                <a:lnTo>
                  <a:pt x="140311" y="95441"/>
                </a:lnTo>
                <a:lnTo>
                  <a:pt x="141058" y="95238"/>
                </a:lnTo>
                <a:lnTo>
                  <a:pt x="141737" y="94830"/>
                </a:lnTo>
                <a:lnTo>
                  <a:pt x="142280" y="94355"/>
                </a:lnTo>
                <a:lnTo>
                  <a:pt x="142755" y="93744"/>
                </a:lnTo>
                <a:lnTo>
                  <a:pt x="143162" y="93065"/>
                </a:lnTo>
                <a:lnTo>
                  <a:pt x="143366" y="92319"/>
                </a:lnTo>
                <a:lnTo>
                  <a:pt x="143434" y="91979"/>
                </a:lnTo>
                <a:lnTo>
                  <a:pt x="143434" y="91572"/>
                </a:lnTo>
                <a:lnTo>
                  <a:pt x="143434" y="4005"/>
                </a:lnTo>
                <a:lnTo>
                  <a:pt x="143434" y="3598"/>
                </a:lnTo>
                <a:lnTo>
                  <a:pt x="143366" y="3190"/>
                </a:lnTo>
                <a:lnTo>
                  <a:pt x="143162" y="2444"/>
                </a:lnTo>
                <a:lnTo>
                  <a:pt x="142755" y="1765"/>
                </a:lnTo>
                <a:lnTo>
                  <a:pt x="142280" y="1154"/>
                </a:lnTo>
                <a:lnTo>
                  <a:pt x="141737" y="679"/>
                </a:lnTo>
                <a:lnTo>
                  <a:pt x="141058" y="339"/>
                </a:lnTo>
                <a:lnTo>
                  <a:pt x="140311" y="68"/>
                </a:lnTo>
                <a:lnTo>
                  <a:pt x="139904" y="0"/>
                </a:lnTo>
                <a:close/>
                <a:moveTo>
                  <a:pt x="55324" y="95713"/>
                </a:moveTo>
                <a:lnTo>
                  <a:pt x="55052" y="98971"/>
                </a:lnTo>
                <a:lnTo>
                  <a:pt x="54713" y="102297"/>
                </a:lnTo>
                <a:lnTo>
                  <a:pt x="54374" y="105284"/>
                </a:lnTo>
                <a:lnTo>
                  <a:pt x="53966" y="107388"/>
                </a:lnTo>
                <a:lnTo>
                  <a:pt x="53763" y="108203"/>
                </a:lnTo>
                <a:lnTo>
                  <a:pt x="53627" y="108746"/>
                </a:lnTo>
                <a:lnTo>
                  <a:pt x="53423" y="109153"/>
                </a:lnTo>
                <a:lnTo>
                  <a:pt x="53220" y="109357"/>
                </a:lnTo>
                <a:lnTo>
                  <a:pt x="52677" y="109493"/>
                </a:lnTo>
                <a:lnTo>
                  <a:pt x="51794" y="109696"/>
                </a:lnTo>
                <a:lnTo>
                  <a:pt x="49690" y="110036"/>
                </a:lnTo>
                <a:lnTo>
                  <a:pt x="48061" y="110307"/>
                </a:lnTo>
                <a:lnTo>
                  <a:pt x="47450" y="110443"/>
                </a:lnTo>
                <a:lnTo>
                  <a:pt x="47110" y="110511"/>
                </a:lnTo>
                <a:lnTo>
                  <a:pt x="47042" y="110579"/>
                </a:lnTo>
                <a:lnTo>
                  <a:pt x="47042" y="110783"/>
                </a:lnTo>
                <a:lnTo>
                  <a:pt x="47110" y="110850"/>
                </a:lnTo>
                <a:lnTo>
                  <a:pt x="47585" y="110918"/>
                </a:lnTo>
                <a:lnTo>
                  <a:pt x="48400" y="110986"/>
                </a:lnTo>
                <a:lnTo>
                  <a:pt x="51387" y="111054"/>
                </a:lnTo>
                <a:lnTo>
                  <a:pt x="56071" y="111122"/>
                </a:lnTo>
                <a:lnTo>
                  <a:pt x="87092" y="111122"/>
                </a:lnTo>
                <a:lnTo>
                  <a:pt x="91708" y="111054"/>
                </a:lnTo>
                <a:lnTo>
                  <a:pt x="94695" y="110986"/>
                </a:lnTo>
                <a:lnTo>
                  <a:pt x="95578" y="110918"/>
                </a:lnTo>
                <a:lnTo>
                  <a:pt x="96053" y="110850"/>
                </a:lnTo>
                <a:lnTo>
                  <a:pt x="96121" y="110783"/>
                </a:lnTo>
                <a:lnTo>
                  <a:pt x="96121" y="110579"/>
                </a:lnTo>
                <a:lnTo>
                  <a:pt x="96053" y="110511"/>
                </a:lnTo>
                <a:lnTo>
                  <a:pt x="95713" y="110443"/>
                </a:lnTo>
                <a:lnTo>
                  <a:pt x="95102" y="110307"/>
                </a:lnTo>
                <a:lnTo>
                  <a:pt x="93473" y="110036"/>
                </a:lnTo>
                <a:lnTo>
                  <a:pt x="91369" y="109696"/>
                </a:lnTo>
                <a:lnTo>
                  <a:pt x="90487" y="109493"/>
                </a:lnTo>
                <a:lnTo>
                  <a:pt x="89943" y="109357"/>
                </a:lnTo>
                <a:lnTo>
                  <a:pt x="89740" y="109153"/>
                </a:lnTo>
                <a:lnTo>
                  <a:pt x="89536" y="108746"/>
                </a:lnTo>
                <a:lnTo>
                  <a:pt x="89333" y="108203"/>
                </a:lnTo>
                <a:lnTo>
                  <a:pt x="89197" y="107388"/>
                </a:lnTo>
                <a:lnTo>
                  <a:pt x="88789" y="105284"/>
                </a:lnTo>
                <a:lnTo>
                  <a:pt x="88382" y="102297"/>
                </a:lnTo>
                <a:lnTo>
                  <a:pt x="88043" y="98971"/>
                </a:lnTo>
                <a:lnTo>
                  <a:pt x="87839" y="95713"/>
                </a:lnTo>
                <a:close/>
                <a:moveTo>
                  <a:pt x="47450" y="111054"/>
                </a:moveTo>
                <a:lnTo>
                  <a:pt x="47450" y="111122"/>
                </a:lnTo>
                <a:lnTo>
                  <a:pt x="47450" y="111393"/>
                </a:lnTo>
                <a:lnTo>
                  <a:pt x="47518" y="111461"/>
                </a:lnTo>
                <a:lnTo>
                  <a:pt x="48807" y="111529"/>
                </a:lnTo>
                <a:lnTo>
                  <a:pt x="52473" y="111597"/>
                </a:lnTo>
                <a:lnTo>
                  <a:pt x="62384" y="111665"/>
                </a:lnTo>
                <a:lnTo>
                  <a:pt x="80779" y="111665"/>
                </a:lnTo>
                <a:lnTo>
                  <a:pt x="90622" y="111597"/>
                </a:lnTo>
                <a:lnTo>
                  <a:pt x="94356" y="111529"/>
                </a:lnTo>
                <a:lnTo>
                  <a:pt x="95646" y="111461"/>
                </a:lnTo>
                <a:lnTo>
                  <a:pt x="95713" y="111393"/>
                </a:lnTo>
                <a:lnTo>
                  <a:pt x="95713" y="111122"/>
                </a:lnTo>
                <a:lnTo>
                  <a:pt x="95646" y="111054"/>
                </a:lnTo>
                <a:lnTo>
                  <a:pt x="94084" y="111122"/>
                </a:lnTo>
                <a:lnTo>
                  <a:pt x="91233" y="111190"/>
                </a:lnTo>
                <a:lnTo>
                  <a:pt x="80847" y="111258"/>
                </a:lnTo>
                <a:lnTo>
                  <a:pt x="62316" y="111258"/>
                </a:lnTo>
                <a:lnTo>
                  <a:pt x="51930" y="111190"/>
                </a:lnTo>
                <a:lnTo>
                  <a:pt x="49079" y="111122"/>
                </a:lnTo>
                <a:lnTo>
                  <a:pt x="47518" y="111054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0" name="Shape 830"/>
          <p:cNvSpPr/>
          <p:nvPr/>
        </p:nvSpPr>
        <p:spPr>
          <a:xfrm>
            <a:off x="4666759" y="889668"/>
            <a:ext cx="4030200" cy="25737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Phones and Desktop mockups">
  <p:cSld name="CUSTOM_3">
    <p:bg>
      <p:bgPr>
        <a:solidFill>
          <a:srgbClr val="1486AB"/>
        </a:solidFill>
        <a:effectLst/>
      </p:bgPr>
    </p:bg>
    <p:spTree>
      <p:nvGrpSpPr>
        <p:cNvPr id="1" name="Shape 8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2" name="Shape 832"/>
          <p:cNvSpPr/>
          <p:nvPr/>
        </p:nvSpPr>
        <p:spPr>
          <a:xfrm>
            <a:off x="412550" y="489288"/>
            <a:ext cx="1648277" cy="3307566"/>
          </a:xfrm>
          <a:custGeom>
            <a:avLst/>
            <a:gdLst/>
            <a:ahLst/>
            <a:cxnLst/>
            <a:rect l="0" t="0" r="0" b="0"/>
            <a:pathLst>
              <a:path w="30819" h="61841" extrusionOk="0">
                <a:moveTo>
                  <a:pt x="5160" y="2580"/>
                </a:moveTo>
                <a:lnTo>
                  <a:pt x="5295" y="2648"/>
                </a:lnTo>
                <a:lnTo>
                  <a:pt x="5363" y="2784"/>
                </a:lnTo>
                <a:lnTo>
                  <a:pt x="5363" y="2920"/>
                </a:lnTo>
                <a:lnTo>
                  <a:pt x="5363" y="3055"/>
                </a:lnTo>
                <a:lnTo>
                  <a:pt x="5295" y="3191"/>
                </a:lnTo>
                <a:lnTo>
                  <a:pt x="5160" y="3259"/>
                </a:lnTo>
                <a:lnTo>
                  <a:pt x="4888" y="3259"/>
                </a:lnTo>
                <a:lnTo>
                  <a:pt x="4752" y="3191"/>
                </a:lnTo>
                <a:lnTo>
                  <a:pt x="4684" y="3055"/>
                </a:lnTo>
                <a:lnTo>
                  <a:pt x="4684" y="2920"/>
                </a:lnTo>
                <a:lnTo>
                  <a:pt x="4684" y="2784"/>
                </a:lnTo>
                <a:lnTo>
                  <a:pt x="4752" y="2648"/>
                </a:lnTo>
                <a:lnTo>
                  <a:pt x="4888" y="2580"/>
                </a:lnTo>
                <a:close/>
                <a:moveTo>
                  <a:pt x="15410" y="2241"/>
                </a:moveTo>
                <a:lnTo>
                  <a:pt x="15681" y="2309"/>
                </a:lnTo>
                <a:lnTo>
                  <a:pt x="15885" y="2444"/>
                </a:lnTo>
                <a:lnTo>
                  <a:pt x="16021" y="2648"/>
                </a:lnTo>
                <a:lnTo>
                  <a:pt x="16088" y="2920"/>
                </a:lnTo>
                <a:lnTo>
                  <a:pt x="16021" y="3191"/>
                </a:lnTo>
                <a:lnTo>
                  <a:pt x="15885" y="3395"/>
                </a:lnTo>
                <a:lnTo>
                  <a:pt x="15681" y="3531"/>
                </a:lnTo>
                <a:lnTo>
                  <a:pt x="15410" y="3598"/>
                </a:lnTo>
                <a:lnTo>
                  <a:pt x="15138" y="3531"/>
                </a:lnTo>
                <a:lnTo>
                  <a:pt x="14934" y="3395"/>
                </a:lnTo>
                <a:lnTo>
                  <a:pt x="14799" y="3191"/>
                </a:lnTo>
                <a:lnTo>
                  <a:pt x="14731" y="2920"/>
                </a:lnTo>
                <a:lnTo>
                  <a:pt x="14799" y="2648"/>
                </a:lnTo>
                <a:lnTo>
                  <a:pt x="14934" y="2444"/>
                </a:lnTo>
                <a:lnTo>
                  <a:pt x="15138" y="2309"/>
                </a:lnTo>
                <a:lnTo>
                  <a:pt x="15410" y="2241"/>
                </a:lnTo>
                <a:close/>
                <a:moveTo>
                  <a:pt x="29393" y="5228"/>
                </a:moveTo>
                <a:lnTo>
                  <a:pt x="29461" y="5296"/>
                </a:lnTo>
                <a:lnTo>
                  <a:pt x="29461" y="54849"/>
                </a:lnTo>
                <a:lnTo>
                  <a:pt x="1426" y="54849"/>
                </a:lnTo>
                <a:lnTo>
                  <a:pt x="1426" y="5296"/>
                </a:lnTo>
                <a:lnTo>
                  <a:pt x="1494" y="5228"/>
                </a:lnTo>
                <a:close/>
                <a:moveTo>
                  <a:pt x="15410" y="544"/>
                </a:moveTo>
                <a:lnTo>
                  <a:pt x="19143" y="612"/>
                </a:lnTo>
                <a:lnTo>
                  <a:pt x="23012" y="747"/>
                </a:lnTo>
                <a:lnTo>
                  <a:pt x="26339" y="951"/>
                </a:lnTo>
                <a:lnTo>
                  <a:pt x="27560" y="1087"/>
                </a:lnTo>
                <a:lnTo>
                  <a:pt x="27560" y="1087"/>
                </a:lnTo>
                <a:lnTo>
                  <a:pt x="26339" y="1019"/>
                </a:lnTo>
                <a:lnTo>
                  <a:pt x="23012" y="815"/>
                </a:lnTo>
                <a:lnTo>
                  <a:pt x="19143" y="680"/>
                </a:lnTo>
                <a:lnTo>
                  <a:pt x="15410" y="612"/>
                </a:lnTo>
                <a:lnTo>
                  <a:pt x="11676" y="680"/>
                </a:lnTo>
                <a:lnTo>
                  <a:pt x="7807" y="815"/>
                </a:lnTo>
                <a:lnTo>
                  <a:pt x="4481" y="1019"/>
                </a:lnTo>
                <a:lnTo>
                  <a:pt x="3259" y="1087"/>
                </a:lnTo>
                <a:lnTo>
                  <a:pt x="2444" y="1223"/>
                </a:lnTo>
                <a:lnTo>
                  <a:pt x="1969" y="1358"/>
                </a:lnTo>
                <a:lnTo>
                  <a:pt x="1630" y="1494"/>
                </a:lnTo>
                <a:lnTo>
                  <a:pt x="1290" y="1698"/>
                </a:lnTo>
                <a:lnTo>
                  <a:pt x="1019" y="1901"/>
                </a:lnTo>
                <a:lnTo>
                  <a:pt x="815" y="2173"/>
                </a:lnTo>
                <a:lnTo>
                  <a:pt x="679" y="2444"/>
                </a:lnTo>
                <a:lnTo>
                  <a:pt x="544" y="2852"/>
                </a:lnTo>
                <a:lnTo>
                  <a:pt x="544" y="3259"/>
                </a:lnTo>
                <a:lnTo>
                  <a:pt x="544" y="58311"/>
                </a:lnTo>
                <a:lnTo>
                  <a:pt x="544" y="58718"/>
                </a:lnTo>
                <a:lnTo>
                  <a:pt x="476" y="58311"/>
                </a:lnTo>
                <a:lnTo>
                  <a:pt x="476" y="3259"/>
                </a:lnTo>
                <a:lnTo>
                  <a:pt x="544" y="2784"/>
                </a:lnTo>
                <a:lnTo>
                  <a:pt x="612" y="2444"/>
                </a:lnTo>
                <a:lnTo>
                  <a:pt x="747" y="2105"/>
                </a:lnTo>
                <a:lnTo>
                  <a:pt x="951" y="1834"/>
                </a:lnTo>
                <a:lnTo>
                  <a:pt x="1222" y="1630"/>
                </a:lnTo>
                <a:lnTo>
                  <a:pt x="1562" y="1426"/>
                </a:lnTo>
                <a:lnTo>
                  <a:pt x="1969" y="1290"/>
                </a:lnTo>
                <a:lnTo>
                  <a:pt x="2444" y="1155"/>
                </a:lnTo>
                <a:lnTo>
                  <a:pt x="3259" y="1087"/>
                </a:lnTo>
                <a:lnTo>
                  <a:pt x="4481" y="951"/>
                </a:lnTo>
                <a:lnTo>
                  <a:pt x="7807" y="747"/>
                </a:lnTo>
                <a:lnTo>
                  <a:pt x="11676" y="612"/>
                </a:lnTo>
                <a:lnTo>
                  <a:pt x="15410" y="544"/>
                </a:lnTo>
                <a:close/>
                <a:moveTo>
                  <a:pt x="27560" y="1087"/>
                </a:moveTo>
                <a:lnTo>
                  <a:pt x="28375" y="1155"/>
                </a:lnTo>
                <a:lnTo>
                  <a:pt x="28850" y="1290"/>
                </a:lnTo>
                <a:lnTo>
                  <a:pt x="29257" y="1426"/>
                </a:lnTo>
                <a:lnTo>
                  <a:pt x="29597" y="1630"/>
                </a:lnTo>
                <a:lnTo>
                  <a:pt x="29868" y="1834"/>
                </a:lnTo>
                <a:lnTo>
                  <a:pt x="30072" y="2105"/>
                </a:lnTo>
                <a:lnTo>
                  <a:pt x="30208" y="2444"/>
                </a:lnTo>
                <a:lnTo>
                  <a:pt x="30276" y="2784"/>
                </a:lnTo>
                <a:lnTo>
                  <a:pt x="30344" y="3259"/>
                </a:lnTo>
                <a:lnTo>
                  <a:pt x="30344" y="58311"/>
                </a:lnTo>
                <a:lnTo>
                  <a:pt x="30276" y="58718"/>
                </a:lnTo>
                <a:lnTo>
                  <a:pt x="30208" y="59125"/>
                </a:lnTo>
                <a:lnTo>
                  <a:pt x="30072" y="59465"/>
                </a:lnTo>
                <a:lnTo>
                  <a:pt x="29868" y="59736"/>
                </a:lnTo>
                <a:lnTo>
                  <a:pt x="29597" y="60008"/>
                </a:lnTo>
                <a:lnTo>
                  <a:pt x="29257" y="60144"/>
                </a:lnTo>
                <a:lnTo>
                  <a:pt x="28850" y="60347"/>
                </a:lnTo>
                <a:lnTo>
                  <a:pt x="28375" y="60415"/>
                </a:lnTo>
                <a:lnTo>
                  <a:pt x="26746" y="60687"/>
                </a:lnTo>
                <a:lnTo>
                  <a:pt x="23895" y="60958"/>
                </a:lnTo>
                <a:lnTo>
                  <a:pt x="22130" y="61094"/>
                </a:lnTo>
                <a:lnTo>
                  <a:pt x="20093" y="61230"/>
                </a:lnTo>
                <a:lnTo>
                  <a:pt x="17853" y="61298"/>
                </a:lnTo>
                <a:lnTo>
                  <a:pt x="12966" y="61298"/>
                </a:lnTo>
                <a:lnTo>
                  <a:pt x="10726" y="61230"/>
                </a:lnTo>
                <a:lnTo>
                  <a:pt x="8689" y="61094"/>
                </a:lnTo>
                <a:lnTo>
                  <a:pt x="6924" y="60958"/>
                </a:lnTo>
                <a:lnTo>
                  <a:pt x="4073" y="60687"/>
                </a:lnTo>
                <a:lnTo>
                  <a:pt x="2444" y="60415"/>
                </a:lnTo>
                <a:lnTo>
                  <a:pt x="1969" y="60347"/>
                </a:lnTo>
                <a:lnTo>
                  <a:pt x="1562" y="60144"/>
                </a:lnTo>
                <a:lnTo>
                  <a:pt x="1290" y="60008"/>
                </a:lnTo>
                <a:lnTo>
                  <a:pt x="951" y="59736"/>
                </a:lnTo>
                <a:lnTo>
                  <a:pt x="747" y="59465"/>
                </a:lnTo>
                <a:lnTo>
                  <a:pt x="612" y="59125"/>
                </a:lnTo>
                <a:lnTo>
                  <a:pt x="544" y="58718"/>
                </a:lnTo>
                <a:lnTo>
                  <a:pt x="544" y="58718"/>
                </a:lnTo>
                <a:lnTo>
                  <a:pt x="679" y="59125"/>
                </a:lnTo>
                <a:lnTo>
                  <a:pt x="815" y="59397"/>
                </a:lnTo>
                <a:lnTo>
                  <a:pt x="1019" y="59669"/>
                </a:lnTo>
                <a:lnTo>
                  <a:pt x="1290" y="59940"/>
                </a:lnTo>
                <a:lnTo>
                  <a:pt x="1630" y="60144"/>
                </a:lnTo>
                <a:lnTo>
                  <a:pt x="2037" y="60279"/>
                </a:lnTo>
                <a:lnTo>
                  <a:pt x="2444" y="60415"/>
                </a:lnTo>
                <a:lnTo>
                  <a:pt x="4073" y="60619"/>
                </a:lnTo>
                <a:lnTo>
                  <a:pt x="6924" y="60890"/>
                </a:lnTo>
                <a:lnTo>
                  <a:pt x="8689" y="61026"/>
                </a:lnTo>
                <a:lnTo>
                  <a:pt x="10726" y="61162"/>
                </a:lnTo>
                <a:lnTo>
                  <a:pt x="12966" y="61230"/>
                </a:lnTo>
                <a:lnTo>
                  <a:pt x="17853" y="61230"/>
                </a:lnTo>
                <a:lnTo>
                  <a:pt x="20093" y="61162"/>
                </a:lnTo>
                <a:lnTo>
                  <a:pt x="22130" y="61026"/>
                </a:lnTo>
                <a:lnTo>
                  <a:pt x="23895" y="60890"/>
                </a:lnTo>
                <a:lnTo>
                  <a:pt x="26746" y="60619"/>
                </a:lnTo>
                <a:lnTo>
                  <a:pt x="28375" y="60415"/>
                </a:lnTo>
                <a:lnTo>
                  <a:pt x="28850" y="60279"/>
                </a:lnTo>
                <a:lnTo>
                  <a:pt x="29190" y="60144"/>
                </a:lnTo>
                <a:lnTo>
                  <a:pt x="29529" y="59940"/>
                </a:lnTo>
                <a:lnTo>
                  <a:pt x="29800" y="59669"/>
                </a:lnTo>
                <a:lnTo>
                  <a:pt x="30004" y="59397"/>
                </a:lnTo>
                <a:lnTo>
                  <a:pt x="30140" y="59125"/>
                </a:lnTo>
                <a:lnTo>
                  <a:pt x="30276" y="58718"/>
                </a:lnTo>
                <a:lnTo>
                  <a:pt x="30276" y="58311"/>
                </a:lnTo>
                <a:lnTo>
                  <a:pt x="30276" y="3259"/>
                </a:lnTo>
                <a:lnTo>
                  <a:pt x="30276" y="2852"/>
                </a:lnTo>
                <a:lnTo>
                  <a:pt x="30140" y="2444"/>
                </a:lnTo>
                <a:lnTo>
                  <a:pt x="30004" y="2173"/>
                </a:lnTo>
                <a:lnTo>
                  <a:pt x="29800" y="1901"/>
                </a:lnTo>
                <a:lnTo>
                  <a:pt x="29529" y="1698"/>
                </a:lnTo>
                <a:lnTo>
                  <a:pt x="29190" y="1494"/>
                </a:lnTo>
                <a:lnTo>
                  <a:pt x="28850" y="1358"/>
                </a:lnTo>
                <a:lnTo>
                  <a:pt x="28375" y="1223"/>
                </a:lnTo>
                <a:lnTo>
                  <a:pt x="27560" y="1087"/>
                </a:lnTo>
                <a:close/>
                <a:moveTo>
                  <a:pt x="15410" y="1"/>
                </a:moveTo>
                <a:lnTo>
                  <a:pt x="11608" y="69"/>
                </a:lnTo>
                <a:lnTo>
                  <a:pt x="7739" y="204"/>
                </a:lnTo>
                <a:lnTo>
                  <a:pt x="4413" y="408"/>
                </a:lnTo>
                <a:lnTo>
                  <a:pt x="3191" y="544"/>
                </a:lnTo>
                <a:lnTo>
                  <a:pt x="2309" y="680"/>
                </a:lnTo>
                <a:lnTo>
                  <a:pt x="1765" y="815"/>
                </a:lnTo>
                <a:lnTo>
                  <a:pt x="1290" y="1019"/>
                </a:lnTo>
                <a:lnTo>
                  <a:pt x="883" y="1223"/>
                </a:lnTo>
                <a:lnTo>
                  <a:pt x="544" y="1494"/>
                </a:lnTo>
                <a:lnTo>
                  <a:pt x="340" y="1901"/>
                </a:lnTo>
                <a:lnTo>
                  <a:pt x="136" y="2241"/>
                </a:lnTo>
                <a:lnTo>
                  <a:pt x="1" y="2716"/>
                </a:lnTo>
                <a:lnTo>
                  <a:pt x="1" y="3259"/>
                </a:lnTo>
                <a:lnTo>
                  <a:pt x="1" y="58311"/>
                </a:lnTo>
                <a:lnTo>
                  <a:pt x="1" y="58854"/>
                </a:lnTo>
                <a:lnTo>
                  <a:pt x="136" y="59261"/>
                </a:lnTo>
                <a:lnTo>
                  <a:pt x="340" y="59736"/>
                </a:lnTo>
                <a:lnTo>
                  <a:pt x="612" y="60076"/>
                </a:lnTo>
                <a:lnTo>
                  <a:pt x="951" y="60347"/>
                </a:lnTo>
                <a:lnTo>
                  <a:pt x="1358" y="60619"/>
                </a:lnTo>
                <a:lnTo>
                  <a:pt x="1833" y="60823"/>
                </a:lnTo>
                <a:lnTo>
                  <a:pt x="2309" y="60958"/>
                </a:lnTo>
                <a:lnTo>
                  <a:pt x="4006" y="61162"/>
                </a:lnTo>
                <a:lnTo>
                  <a:pt x="6857" y="61501"/>
                </a:lnTo>
                <a:lnTo>
                  <a:pt x="8689" y="61637"/>
                </a:lnTo>
                <a:lnTo>
                  <a:pt x="10726" y="61705"/>
                </a:lnTo>
                <a:lnTo>
                  <a:pt x="12966" y="61773"/>
                </a:lnTo>
                <a:lnTo>
                  <a:pt x="15410" y="61841"/>
                </a:lnTo>
                <a:lnTo>
                  <a:pt x="17853" y="61773"/>
                </a:lnTo>
                <a:lnTo>
                  <a:pt x="20093" y="61705"/>
                </a:lnTo>
                <a:lnTo>
                  <a:pt x="22130" y="61637"/>
                </a:lnTo>
                <a:lnTo>
                  <a:pt x="23963" y="61501"/>
                </a:lnTo>
                <a:lnTo>
                  <a:pt x="26814" y="61162"/>
                </a:lnTo>
                <a:lnTo>
                  <a:pt x="28511" y="60958"/>
                </a:lnTo>
                <a:lnTo>
                  <a:pt x="28986" y="60823"/>
                </a:lnTo>
                <a:lnTo>
                  <a:pt x="29461" y="60619"/>
                </a:lnTo>
                <a:lnTo>
                  <a:pt x="29868" y="60347"/>
                </a:lnTo>
                <a:lnTo>
                  <a:pt x="30208" y="60076"/>
                </a:lnTo>
                <a:lnTo>
                  <a:pt x="30479" y="59736"/>
                </a:lnTo>
                <a:lnTo>
                  <a:pt x="30683" y="59261"/>
                </a:lnTo>
                <a:lnTo>
                  <a:pt x="30819" y="58854"/>
                </a:lnTo>
                <a:lnTo>
                  <a:pt x="30819" y="58311"/>
                </a:lnTo>
                <a:lnTo>
                  <a:pt x="30819" y="3259"/>
                </a:lnTo>
                <a:lnTo>
                  <a:pt x="30819" y="2716"/>
                </a:lnTo>
                <a:lnTo>
                  <a:pt x="30683" y="2241"/>
                </a:lnTo>
                <a:lnTo>
                  <a:pt x="30547" y="1901"/>
                </a:lnTo>
                <a:lnTo>
                  <a:pt x="30276" y="1494"/>
                </a:lnTo>
                <a:lnTo>
                  <a:pt x="29936" y="1223"/>
                </a:lnTo>
                <a:lnTo>
                  <a:pt x="29529" y="1019"/>
                </a:lnTo>
                <a:lnTo>
                  <a:pt x="29054" y="815"/>
                </a:lnTo>
                <a:lnTo>
                  <a:pt x="28511" y="680"/>
                </a:lnTo>
                <a:lnTo>
                  <a:pt x="27628" y="544"/>
                </a:lnTo>
                <a:lnTo>
                  <a:pt x="26406" y="408"/>
                </a:lnTo>
                <a:lnTo>
                  <a:pt x="23080" y="204"/>
                </a:lnTo>
                <a:lnTo>
                  <a:pt x="19211" y="69"/>
                </a:lnTo>
                <a:lnTo>
                  <a:pt x="15410" y="1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3" name="Shape 833"/>
          <p:cNvSpPr/>
          <p:nvPr/>
        </p:nvSpPr>
        <p:spPr>
          <a:xfrm>
            <a:off x="486667" y="766662"/>
            <a:ext cx="1500000" cy="26658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834" name="Shape 834"/>
          <p:cNvSpPr/>
          <p:nvPr/>
        </p:nvSpPr>
        <p:spPr>
          <a:xfrm>
            <a:off x="2407787" y="625078"/>
            <a:ext cx="1434690" cy="3019200"/>
          </a:xfrm>
          <a:custGeom>
            <a:avLst/>
            <a:gdLst/>
            <a:ahLst/>
            <a:cxnLst/>
            <a:rect l="0" t="0" r="0" b="0"/>
            <a:pathLst>
              <a:path w="25999" h="54713" extrusionOk="0">
                <a:moveTo>
                  <a:pt x="12966" y="2173"/>
                </a:moveTo>
                <a:lnTo>
                  <a:pt x="13169" y="2240"/>
                </a:lnTo>
                <a:lnTo>
                  <a:pt x="13373" y="2308"/>
                </a:lnTo>
                <a:lnTo>
                  <a:pt x="13441" y="2512"/>
                </a:lnTo>
                <a:lnTo>
                  <a:pt x="13509" y="2716"/>
                </a:lnTo>
                <a:lnTo>
                  <a:pt x="13441" y="2919"/>
                </a:lnTo>
                <a:lnTo>
                  <a:pt x="13373" y="3123"/>
                </a:lnTo>
                <a:lnTo>
                  <a:pt x="13169" y="3191"/>
                </a:lnTo>
                <a:lnTo>
                  <a:pt x="12966" y="3259"/>
                </a:lnTo>
                <a:lnTo>
                  <a:pt x="12762" y="3191"/>
                </a:lnTo>
                <a:lnTo>
                  <a:pt x="12626" y="3123"/>
                </a:lnTo>
                <a:lnTo>
                  <a:pt x="12491" y="2919"/>
                </a:lnTo>
                <a:lnTo>
                  <a:pt x="12423" y="2716"/>
                </a:lnTo>
                <a:lnTo>
                  <a:pt x="12491" y="2512"/>
                </a:lnTo>
                <a:lnTo>
                  <a:pt x="12626" y="2308"/>
                </a:lnTo>
                <a:lnTo>
                  <a:pt x="12762" y="2240"/>
                </a:lnTo>
                <a:lnTo>
                  <a:pt x="12966" y="2173"/>
                </a:lnTo>
                <a:close/>
                <a:moveTo>
                  <a:pt x="14934" y="4480"/>
                </a:moveTo>
                <a:lnTo>
                  <a:pt x="15002" y="4548"/>
                </a:lnTo>
                <a:lnTo>
                  <a:pt x="15070" y="4684"/>
                </a:lnTo>
                <a:lnTo>
                  <a:pt x="15138" y="4752"/>
                </a:lnTo>
                <a:lnTo>
                  <a:pt x="15070" y="4888"/>
                </a:lnTo>
                <a:lnTo>
                  <a:pt x="15002" y="5024"/>
                </a:lnTo>
                <a:lnTo>
                  <a:pt x="14934" y="5024"/>
                </a:lnTo>
                <a:lnTo>
                  <a:pt x="14799" y="5091"/>
                </a:lnTo>
                <a:lnTo>
                  <a:pt x="11065" y="5091"/>
                </a:lnTo>
                <a:lnTo>
                  <a:pt x="10929" y="5024"/>
                </a:lnTo>
                <a:lnTo>
                  <a:pt x="10861" y="5024"/>
                </a:lnTo>
                <a:lnTo>
                  <a:pt x="10794" y="4888"/>
                </a:lnTo>
                <a:lnTo>
                  <a:pt x="10726" y="4752"/>
                </a:lnTo>
                <a:lnTo>
                  <a:pt x="10794" y="4684"/>
                </a:lnTo>
                <a:lnTo>
                  <a:pt x="10861" y="4548"/>
                </a:lnTo>
                <a:lnTo>
                  <a:pt x="10929" y="4480"/>
                </a:lnTo>
                <a:close/>
                <a:moveTo>
                  <a:pt x="23963" y="7807"/>
                </a:moveTo>
                <a:lnTo>
                  <a:pt x="23963" y="7875"/>
                </a:lnTo>
                <a:lnTo>
                  <a:pt x="23963" y="46771"/>
                </a:lnTo>
                <a:lnTo>
                  <a:pt x="23963" y="46838"/>
                </a:lnTo>
                <a:lnTo>
                  <a:pt x="1969" y="46838"/>
                </a:lnTo>
                <a:lnTo>
                  <a:pt x="1969" y="46771"/>
                </a:lnTo>
                <a:lnTo>
                  <a:pt x="1969" y="7875"/>
                </a:lnTo>
                <a:lnTo>
                  <a:pt x="1969" y="7807"/>
                </a:lnTo>
                <a:close/>
                <a:moveTo>
                  <a:pt x="12558" y="48536"/>
                </a:moveTo>
                <a:lnTo>
                  <a:pt x="12151" y="48671"/>
                </a:lnTo>
                <a:lnTo>
                  <a:pt x="11812" y="48875"/>
                </a:lnTo>
                <a:lnTo>
                  <a:pt x="11472" y="49146"/>
                </a:lnTo>
                <a:lnTo>
                  <a:pt x="11269" y="49418"/>
                </a:lnTo>
                <a:lnTo>
                  <a:pt x="11065" y="49825"/>
                </a:lnTo>
                <a:lnTo>
                  <a:pt x="10929" y="50165"/>
                </a:lnTo>
                <a:lnTo>
                  <a:pt x="10861" y="50640"/>
                </a:lnTo>
                <a:lnTo>
                  <a:pt x="10929" y="51047"/>
                </a:lnTo>
                <a:lnTo>
                  <a:pt x="11065" y="51454"/>
                </a:lnTo>
                <a:lnTo>
                  <a:pt x="11269" y="51794"/>
                </a:lnTo>
                <a:lnTo>
                  <a:pt x="11472" y="52065"/>
                </a:lnTo>
                <a:lnTo>
                  <a:pt x="11812" y="52337"/>
                </a:lnTo>
                <a:lnTo>
                  <a:pt x="12151" y="52541"/>
                </a:lnTo>
                <a:lnTo>
                  <a:pt x="12558" y="52676"/>
                </a:lnTo>
                <a:lnTo>
                  <a:pt x="12966" y="52744"/>
                </a:lnTo>
                <a:lnTo>
                  <a:pt x="13373" y="52676"/>
                </a:lnTo>
                <a:lnTo>
                  <a:pt x="13780" y="52541"/>
                </a:lnTo>
                <a:lnTo>
                  <a:pt x="14120" y="52337"/>
                </a:lnTo>
                <a:lnTo>
                  <a:pt x="14459" y="52065"/>
                </a:lnTo>
                <a:lnTo>
                  <a:pt x="14731" y="51794"/>
                </a:lnTo>
                <a:lnTo>
                  <a:pt x="14934" y="51454"/>
                </a:lnTo>
                <a:lnTo>
                  <a:pt x="15002" y="51047"/>
                </a:lnTo>
                <a:lnTo>
                  <a:pt x="15070" y="50640"/>
                </a:lnTo>
                <a:lnTo>
                  <a:pt x="15002" y="50165"/>
                </a:lnTo>
                <a:lnTo>
                  <a:pt x="14934" y="49825"/>
                </a:lnTo>
                <a:lnTo>
                  <a:pt x="14731" y="49418"/>
                </a:lnTo>
                <a:lnTo>
                  <a:pt x="14459" y="49146"/>
                </a:lnTo>
                <a:lnTo>
                  <a:pt x="14120" y="48875"/>
                </a:lnTo>
                <a:lnTo>
                  <a:pt x="13780" y="48671"/>
                </a:lnTo>
                <a:lnTo>
                  <a:pt x="13373" y="48536"/>
                </a:lnTo>
                <a:close/>
                <a:moveTo>
                  <a:pt x="12966" y="48332"/>
                </a:moveTo>
                <a:lnTo>
                  <a:pt x="13441" y="48400"/>
                </a:lnTo>
                <a:lnTo>
                  <a:pt x="13848" y="48536"/>
                </a:lnTo>
                <a:lnTo>
                  <a:pt x="14256" y="48739"/>
                </a:lnTo>
                <a:lnTo>
                  <a:pt x="14595" y="49011"/>
                </a:lnTo>
                <a:lnTo>
                  <a:pt x="14866" y="49350"/>
                </a:lnTo>
                <a:lnTo>
                  <a:pt x="15070" y="49757"/>
                </a:lnTo>
                <a:lnTo>
                  <a:pt x="15206" y="50165"/>
                </a:lnTo>
                <a:lnTo>
                  <a:pt x="15274" y="50640"/>
                </a:lnTo>
                <a:lnTo>
                  <a:pt x="15206" y="51047"/>
                </a:lnTo>
                <a:lnTo>
                  <a:pt x="15070" y="51522"/>
                </a:lnTo>
                <a:lnTo>
                  <a:pt x="14866" y="51862"/>
                </a:lnTo>
                <a:lnTo>
                  <a:pt x="14595" y="52201"/>
                </a:lnTo>
                <a:lnTo>
                  <a:pt x="14256" y="52473"/>
                </a:lnTo>
                <a:lnTo>
                  <a:pt x="13848" y="52676"/>
                </a:lnTo>
                <a:lnTo>
                  <a:pt x="13441" y="52812"/>
                </a:lnTo>
                <a:lnTo>
                  <a:pt x="12966" y="52880"/>
                </a:lnTo>
                <a:lnTo>
                  <a:pt x="12558" y="52812"/>
                </a:lnTo>
                <a:lnTo>
                  <a:pt x="12083" y="52676"/>
                </a:lnTo>
                <a:lnTo>
                  <a:pt x="11744" y="52473"/>
                </a:lnTo>
                <a:lnTo>
                  <a:pt x="11404" y="52201"/>
                </a:lnTo>
                <a:lnTo>
                  <a:pt x="11133" y="51862"/>
                </a:lnTo>
                <a:lnTo>
                  <a:pt x="10929" y="51522"/>
                </a:lnTo>
                <a:lnTo>
                  <a:pt x="10794" y="51047"/>
                </a:lnTo>
                <a:lnTo>
                  <a:pt x="10726" y="50640"/>
                </a:lnTo>
                <a:lnTo>
                  <a:pt x="10794" y="50165"/>
                </a:lnTo>
                <a:lnTo>
                  <a:pt x="10929" y="49757"/>
                </a:lnTo>
                <a:lnTo>
                  <a:pt x="11133" y="49350"/>
                </a:lnTo>
                <a:lnTo>
                  <a:pt x="11404" y="49011"/>
                </a:lnTo>
                <a:lnTo>
                  <a:pt x="11744" y="48739"/>
                </a:lnTo>
                <a:lnTo>
                  <a:pt x="12083" y="48536"/>
                </a:lnTo>
                <a:lnTo>
                  <a:pt x="12558" y="48400"/>
                </a:lnTo>
                <a:lnTo>
                  <a:pt x="12966" y="48332"/>
                </a:lnTo>
                <a:close/>
                <a:moveTo>
                  <a:pt x="3938" y="679"/>
                </a:moveTo>
                <a:lnTo>
                  <a:pt x="3259" y="747"/>
                </a:lnTo>
                <a:lnTo>
                  <a:pt x="2648" y="951"/>
                </a:lnTo>
                <a:lnTo>
                  <a:pt x="2105" y="1222"/>
                </a:lnTo>
                <a:lnTo>
                  <a:pt x="1630" y="1629"/>
                </a:lnTo>
                <a:lnTo>
                  <a:pt x="1290" y="2105"/>
                </a:lnTo>
                <a:lnTo>
                  <a:pt x="951" y="2648"/>
                </a:lnTo>
                <a:lnTo>
                  <a:pt x="747" y="3259"/>
                </a:lnTo>
                <a:lnTo>
                  <a:pt x="747" y="3870"/>
                </a:lnTo>
                <a:lnTo>
                  <a:pt x="747" y="50776"/>
                </a:lnTo>
                <a:lnTo>
                  <a:pt x="747" y="51387"/>
                </a:lnTo>
                <a:lnTo>
                  <a:pt x="951" y="51997"/>
                </a:lnTo>
                <a:lnTo>
                  <a:pt x="1290" y="52541"/>
                </a:lnTo>
                <a:lnTo>
                  <a:pt x="1630" y="53016"/>
                </a:lnTo>
                <a:lnTo>
                  <a:pt x="2105" y="53423"/>
                </a:lnTo>
                <a:lnTo>
                  <a:pt x="2648" y="53695"/>
                </a:lnTo>
                <a:lnTo>
                  <a:pt x="3259" y="53898"/>
                </a:lnTo>
                <a:lnTo>
                  <a:pt x="3938" y="53966"/>
                </a:lnTo>
                <a:lnTo>
                  <a:pt x="22062" y="53966"/>
                </a:lnTo>
                <a:lnTo>
                  <a:pt x="22741" y="53898"/>
                </a:lnTo>
                <a:lnTo>
                  <a:pt x="23352" y="53695"/>
                </a:lnTo>
                <a:lnTo>
                  <a:pt x="23895" y="53423"/>
                </a:lnTo>
                <a:lnTo>
                  <a:pt x="24370" y="53016"/>
                </a:lnTo>
                <a:lnTo>
                  <a:pt x="24709" y="52541"/>
                </a:lnTo>
                <a:lnTo>
                  <a:pt x="25049" y="51997"/>
                </a:lnTo>
                <a:lnTo>
                  <a:pt x="25252" y="51387"/>
                </a:lnTo>
                <a:lnTo>
                  <a:pt x="25320" y="50776"/>
                </a:lnTo>
                <a:lnTo>
                  <a:pt x="25320" y="3870"/>
                </a:lnTo>
                <a:lnTo>
                  <a:pt x="25252" y="3259"/>
                </a:lnTo>
                <a:lnTo>
                  <a:pt x="25049" y="2648"/>
                </a:lnTo>
                <a:lnTo>
                  <a:pt x="24709" y="2105"/>
                </a:lnTo>
                <a:lnTo>
                  <a:pt x="24370" y="1629"/>
                </a:lnTo>
                <a:lnTo>
                  <a:pt x="23895" y="1222"/>
                </a:lnTo>
                <a:lnTo>
                  <a:pt x="23352" y="951"/>
                </a:lnTo>
                <a:lnTo>
                  <a:pt x="22741" y="747"/>
                </a:lnTo>
                <a:lnTo>
                  <a:pt x="22062" y="679"/>
                </a:lnTo>
                <a:close/>
                <a:moveTo>
                  <a:pt x="22062" y="543"/>
                </a:moveTo>
                <a:lnTo>
                  <a:pt x="22741" y="611"/>
                </a:lnTo>
                <a:lnTo>
                  <a:pt x="23419" y="815"/>
                </a:lnTo>
                <a:lnTo>
                  <a:pt x="23963" y="1086"/>
                </a:lnTo>
                <a:lnTo>
                  <a:pt x="24438" y="1494"/>
                </a:lnTo>
                <a:lnTo>
                  <a:pt x="24845" y="2037"/>
                </a:lnTo>
                <a:lnTo>
                  <a:pt x="25184" y="2580"/>
                </a:lnTo>
                <a:lnTo>
                  <a:pt x="25388" y="3191"/>
                </a:lnTo>
                <a:lnTo>
                  <a:pt x="25456" y="3870"/>
                </a:lnTo>
                <a:lnTo>
                  <a:pt x="25456" y="50776"/>
                </a:lnTo>
                <a:lnTo>
                  <a:pt x="25388" y="51454"/>
                </a:lnTo>
                <a:lnTo>
                  <a:pt x="25184" y="52065"/>
                </a:lnTo>
                <a:lnTo>
                  <a:pt x="24845" y="52676"/>
                </a:lnTo>
                <a:lnTo>
                  <a:pt x="24438" y="53151"/>
                </a:lnTo>
                <a:lnTo>
                  <a:pt x="23963" y="53559"/>
                </a:lnTo>
                <a:lnTo>
                  <a:pt x="23419" y="53898"/>
                </a:lnTo>
                <a:lnTo>
                  <a:pt x="22741" y="54102"/>
                </a:lnTo>
                <a:lnTo>
                  <a:pt x="22062" y="54170"/>
                </a:lnTo>
                <a:lnTo>
                  <a:pt x="3938" y="54170"/>
                </a:lnTo>
                <a:lnTo>
                  <a:pt x="3259" y="54102"/>
                </a:lnTo>
                <a:lnTo>
                  <a:pt x="2580" y="53898"/>
                </a:lnTo>
                <a:lnTo>
                  <a:pt x="2037" y="53559"/>
                </a:lnTo>
                <a:lnTo>
                  <a:pt x="1562" y="53151"/>
                </a:lnTo>
                <a:lnTo>
                  <a:pt x="1154" y="52676"/>
                </a:lnTo>
                <a:lnTo>
                  <a:pt x="815" y="52065"/>
                </a:lnTo>
                <a:lnTo>
                  <a:pt x="611" y="51454"/>
                </a:lnTo>
                <a:lnTo>
                  <a:pt x="543" y="50776"/>
                </a:lnTo>
                <a:lnTo>
                  <a:pt x="543" y="3870"/>
                </a:lnTo>
                <a:lnTo>
                  <a:pt x="611" y="3191"/>
                </a:lnTo>
                <a:lnTo>
                  <a:pt x="815" y="2580"/>
                </a:lnTo>
                <a:lnTo>
                  <a:pt x="1154" y="2037"/>
                </a:lnTo>
                <a:lnTo>
                  <a:pt x="1562" y="1494"/>
                </a:lnTo>
                <a:lnTo>
                  <a:pt x="2037" y="1086"/>
                </a:lnTo>
                <a:lnTo>
                  <a:pt x="2580" y="815"/>
                </a:lnTo>
                <a:lnTo>
                  <a:pt x="3259" y="611"/>
                </a:lnTo>
                <a:lnTo>
                  <a:pt x="3938" y="543"/>
                </a:lnTo>
                <a:close/>
                <a:moveTo>
                  <a:pt x="3938" y="0"/>
                </a:moveTo>
                <a:lnTo>
                  <a:pt x="3123" y="68"/>
                </a:lnTo>
                <a:lnTo>
                  <a:pt x="2444" y="272"/>
                </a:lnTo>
                <a:lnTo>
                  <a:pt x="1765" y="611"/>
                </a:lnTo>
                <a:lnTo>
                  <a:pt x="1154" y="1154"/>
                </a:lnTo>
                <a:lnTo>
                  <a:pt x="679" y="1697"/>
                </a:lnTo>
                <a:lnTo>
                  <a:pt x="272" y="2376"/>
                </a:lnTo>
                <a:lnTo>
                  <a:pt x="68" y="3123"/>
                </a:lnTo>
                <a:lnTo>
                  <a:pt x="0" y="3870"/>
                </a:lnTo>
                <a:lnTo>
                  <a:pt x="0" y="50776"/>
                </a:lnTo>
                <a:lnTo>
                  <a:pt x="68" y="51522"/>
                </a:lnTo>
                <a:lnTo>
                  <a:pt x="272" y="52269"/>
                </a:lnTo>
                <a:lnTo>
                  <a:pt x="679" y="52948"/>
                </a:lnTo>
                <a:lnTo>
                  <a:pt x="1154" y="53559"/>
                </a:lnTo>
                <a:lnTo>
                  <a:pt x="1765" y="54034"/>
                </a:lnTo>
                <a:lnTo>
                  <a:pt x="2444" y="54373"/>
                </a:lnTo>
                <a:lnTo>
                  <a:pt x="3123" y="54645"/>
                </a:lnTo>
                <a:lnTo>
                  <a:pt x="3938" y="54713"/>
                </a:lnTo>
                <a:lnTo>
                  <a:pt x="22062" y="54713"/>
                </a:lnTo>
                <a:lnTo>
                  <a:pt x="22876" y="54645"/>
                </a:lnTo>
                <a:lnTo>
                  <a:pt x="23555" y="54373"/>
                </a:lnTo>
                <a:lnTo>
                  <a:pt x="24234" y="54034"/>
                </a:lnTo>
                <a:lnTo>
                  <a:pt x="24845" y="53559"/>
                </a:lnTo>
                <a:lnTo>
                  <a:pt x="25320" y="52948"/>
                </a:lnTo>
                <a:lnTo>
                  <a:pt x="25727" y="52269"/>
                </a:lnTo>
                <a:lnTo>
                  <a:pt x="25931" y="51522"/>
                </a:lnTo>
                <a:lnTo>
                  <a:pt x="25999" y="50776"/>
                </a:lnTo>
                <a:lnTo>
                  <a:pt x="25999" y="3870"/>
                </a:lnTo>
                <a:lnTo>
                  <a:pt x="25931" y="3123"/>
                </a:lnTo>
                <a:lnTo>
                  <a:pt x="25727" y="2376"/>
                </a:lnTo>
                <a:lnTo>
                  <a:pt x="25320" y="1697"/>
                </a:lnTo>
                <a:lnTo>
                  <a:pt x="24845" y="1154"/>
                </a:lnTo>
                <a:lnTo>
                  <a:pt x="24234" y="611"/>
                </a:lnTo>
                <a:lnTo>
                  <a:pt x="23555" y="272"/>
                </a:lnTo>
                <a:lnTo>
                  <a:pt x="22876" y="68"/>
                </a:lnTo>
                <a:lnTo>
                  <a:pt x="22062" y="0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5" name="Shape 835"/>
          <p:cNvSpPr/>
          <p:nvPr/>
        </p:nvSpPr>
        <p:spPr>
          <a:xfrm>
            <a:off x="2513218" y="1060663"/>
            <a:ext cx="1223700" cy="21648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836" name="Shape 836"/>
          <p:cNvSpPr/>
          <p:nvPr/>
        </p:nvSpPr>
        <p:spPr>
          <a:xfrm>
            <a:off x="4189426" y="328075"/>
            <a:ext cx="4641524" cy="3613200"/>
          </a:xfrm>
          <a:custGeom>
            <a:avLst/>
            <a:gdLst/>
            <a:ahLst/>
            <a:cxnLst/>
            <a:rect l="0" t="0" r="0" b="0"/>
            <a:pathLst>
              <a:path w="143434" h="111665" extrusionOk="0">
                <a:moveTo>
                  <a:pt x="71751" y="2308"/>
                </a:moveTo>
                <a:lnTo>
                  <a:pt x="71887" y="2376"/>
                </a:lnTo>
                <a:lnTo>
                  <a:pt x="72091" y="2444"/>
                </a:lnTo>
                <a:lnTo>
                  <a:pt x="72159" y="2647"/>
                </a:lnTo>
                <a:lnTo>
                  <a:pt x="72226" y="2783"/>
                </a:lnTo>
                <a:lnTo>
                  <a:pt x="72159" y="2987"/>
                </a:lnTo>
                <a:lnTo>
                  <a:pt x="72091" y="3190"/>
                </a:lnTo>
                <a:lnTo>
                  <a:pt x="71887" y="3258"/>
                </a:lnTo>
                <a:lnTo>
                  <a:pt x="71751" y="3326"/>
                </a:lnTo>
                <a:lnTo>
                  <a:pt x="71548" y="3258"/>
                </a:lnTo>
                <a:lnTo>
                  <a:pt x="71344" y="3190"/>
                </a:lnTo>
                <a:lnTo>
                  <a:pt x="71276" y="2987"/>
                </a:lnTo>
                <a:lnTo>
                  <a:pt x="71208" y="2783"/>
                </a:lnTo>
                <a:lnTo>
                  <a:pt x="71276" y="2647"/>
                </a:lnTo>
                <a:lnTo>
                  <a:pt x="71344" y="2444"/>
                </a:lnTo>
                <a:lnTo>
                  <a:pt x="71548" y="2376"/>
                </a:lnTo>
                <a:lnTo>
                  <a:pt x="71751" y="2308"/>
                </a:lnTo>
                <a:close/>
                <a:moveTo>
                  <a:pt x="137528" y="5906"/>
                </a:moveTo>
                <a:lnTo>
                  <a:pt x="137596" y="5974"/>
                </a:lnTo>
                <a:lnTo>
                  <a:pt x="137596" y="89604"/>
                </a:lnTo>
                <a:lnTo>
                  <a:pt x="5906" y="89604"/>
                </a:lnTo>
                <a:lnTo>
                  <a:pt x="5906" y="5974"/>
                </a:lnTo>
                <a:lnTo>
                  <a:pt x="5906" y="5906"/>
                </a:lnTo>
                <a:close/>
                <a:moveTo>
                  <a:pt x="3530" y="0"/>
                </a:moveTo>
                <a:lnTo>
                  <a:pt x="3191" y="68"/>
                </a:lnTo>
                <a:lnTo>
                  <a:pt x="2444" y="339"/>
                </a:lnTo>
                <a:lnTo>
                  <a:pt x="1766" y="679"/>
                </a:lnTo>
                <a:lnTo>
                  <a:pt x="1155" y="1154"/>
                </a:lnTo>
                <a:lnTo>
                  <a:pt x="679" y="1765"/>
                </a:lnTo>
                <a:lnTo>
                  <a:pt x="272" y="2444"/>
                </a:lnTo>
                <a:lnTo>
                  <a:pt x="69" y="3190"/>
                </a:lnTo>
                <a:lnTo>
                  <a:pt x="1" y="3598"/>
                </a:lnTo>
                <a:lnTo>
                  <a:pt x="1" y="4005"/>
                </a:lnTo>
                <a:lnTo>
                  <a:pt x="1" y="91572"/>
                </a:lnTo>
                <a:lnTo>
                  <a:pt x="1" y="91979"/>
                </a:lnTo>
                <a:lnTo>
                  <a:pt x="69" y="92319"/>
                </a:lnTo>
                <a:lnTo>
                  <a:pt x="272" y="93065"/>
                </a:lnTo>
                <a:lnTo>
                  <a:pt x="679" y="93744"/>
                </a:lnTo>
                <a:lnTo>
                  <a:pt x="1155" y="94355"/>
                </a:lnTo>
                <a:lnTo>
                  <a:pt x="1766" y="94830"/>
                </a:lnTo>
                <a:lnTo>
                  <a:pt x="2444" y="95238"/>
                </a:lnTo>
                <a:lnTo>
                  <a:pt x="3191" y="95441"/>
                </a:lnTo>
                <a:lnTo>
                  <a:pt x="3530" y="95509"/>
                </a:lnTo>
                <a:lnTo>
                  <a:pt x="139904" y="95509"/>
                </a:lnTo>
                <a:lnTo>
                  <a:pt x="140311" y="95441"/>
                </a:lnTo>
                <a:lnTo>
                  <a:pt x="141058" y="95238"/>
                </a:lnTo>
                <a:lnTo>
                  <a:pt x="141737" y="94830"/>
                </a:lnTo>
                <a:lnTo>
                  <a:pt x="142280" y="94355"/>
                </a:lnTo>
                <a:lnTo>
                  <a:pt x="142755" y="93744"/>
                </a:lnTo>
                <a:lnTo>
                  <a:pt x="143162" y="93065"/>
                </a:lnTo>
                <a:lnTo>
                  <a:pt x="143366" y="92319"/>
                </a:lnTo>
                <a:lnTo>
                  <a:pt x="143434" y="91979"/>
                </a:lnTo>
                <a:lnTo>
                  <a:pt x="143434" y="91572"/>
                </a:lnTo>
                <a:lnTo>
                  <a:pt x="143434" y="4005"/>
                </a:lnTo>
                <a:lnTo>
                  <a:pt x="143434" y="3598"/>
                </a:lnTo>
                <a:lnTo>
                  <a:pt x="143366" y="3190"/>
                </a:lnTo>
                <a:lnTo>
                  <a:pt x="143162" y="2444"/>
                </a:lnTo>
                <a:lnTo>
                  <a:pt x="142755" y="1765"/>
                </a:lnTo>
                <a:lnTo>
                  <a:pt x="142280" y="1154"/>
                </a:lnTo>
                <a:lnTo>
                  <a:pt x="141737" y="679"/>
                </a:lnTo>
                <a:lnTo>
                  <a:pt x="141058" y="339"/>
                </a:lnTo>
                <a:lnTo>
                  <a:pt x="140311" y="68"/>
                </a:lnTo>
                <a:lnTo>
                  <a:pt x="139904" y="0"/>
                </a:lnTo>
                <a:close/>
                <a:moveTo>
                  <a:pt x="55324" y="95713"/>
                </a:moveTo>
                <a:lnTo>
                  <a:pt x="55052" y="98971"/>
                </a:lnTo>
                <a:lnTo>
                  <a:pt x="54713" y="102297"/>
                </a:lnTo>
                <a:lnTo>
                  <a:pt x="54374" y="105284"/>
                </a:lnTo>
                <a:lnTo>
                  <a:pt x="53966" y="107388"/>
                </a:lnTo>
                <a:lnTo>
                  <a:pt x="53763" y="108203"/>
                </a:lnTo>
                <a:lnTo>
                  <a:pt x="53627" y="108746"/>
                </a:lnTo>
                <a:lnTo>
                  <a:pt x="53423" y="109153"/>
                </a:lnTo>
                <a:lnTo>
                  <a:pt x="53220" y="109357"/>
                </a:lnTo>
                <a:lnTo>
                  <a:pt x="52677" y="109493"/>
                </a:lnTo>
                <a:lnTo>
                  <a:pt x="51794" y="109696"/>
                </a:lnTo>
                <a:lnTo>
                  <a:pt x="49690" y="110036"/>
                </a:lnTo>
                <a:lnTo>
                  <a:pt x="48061" y="110307"/>
                </a:lnTo>
                <a:lnTo>
                  <a:pt x="47450" y="110443"/>
                </a:lnTo>
                <a:lnTo>
                  <a:pt x="47110" y="110511"/>
                </a:lnTo>
                <a:lnTo>
                  <a:pt x="47042" y="110579"/>
                </a:lnTo>
                <a:lnTo>
                  <a:pt x="47042" y="110783"/>
                </a:lnTo>
                <a:lnTo>
                  <a:pt x="47110" y="110850"/>
                </a:lnTo>
                <a:lnTo>
                  <a:pt x="47585" y="110918"/>
                </a:lnTo>
                <a:lnTo>
                  <a:pt x="48400" y="110986"/>
                </a:lnTo>
                <a:lnTo>
                  <a:pt x="51387" y="111054"/>
                </a:lnTo>
                <a:lnTo>
                  <a:pt x="56071" y="111122"/>
                </a:lnTo>
                <a:lnTo>
                  <a:pt x="87092" y="111122"/>
                </a:lnTo>
                <a:lnTo>
                  <a:pt x="91708" y="111054"/>
                </a:lnTo>
                <a:lnTo>
                  <a:pt x="94695" y="110986"/>
                </a:lnTo>
                <a:lnTo>
                  <a:pt x="95578" y="110918"/>
                </a:lnTo>
                <a:lnTo>
                  <a:pt x="96053" y="110850"/>
                </a:lnTo>
                <a:lnTo>
                  <a:pt x="96121" y="110783"/>
                </a:lnTo>
                <a:lnTo>
                  <a:pt x="96121" y="110579"/>
                </a:lnTo>
                <a:lnTo>
                  <a:pt x="96053" y="110511"/>
                </a:lnTo>
                <a:lnTo>
                  <a:pt x="95713" y="110443"/>
                </a:lnTo>
                <a:lnTo>
                  <a:pt x="95102" y="110307"/>
                </a:lnTo>
                <a:lnTo>
                  <a:pt x="93473" y="110036"/>
                </a:lnTo>
                <a:lnTo>
                  <a:pt x="91369" y="109696"/>
                </a:lnTo>
                <a:lnTo>
                  <a:pt x="90487" y="109493"/>
                </a:lnTo>
                <a:lnTo>
                  <a:pt x="89943" y="109357"/>
                </a:lnTo>
                <a:lnTo>
                  <a:pt x="89740" y="109153"/>
                </a:lnTo>
                <a:lnTo>
                  <a:pt x="89536" y="108746"/>
                </a:lnTo>
                <a:lnTo>
                  <a:pt x="89333" y="108203"/>
                </a:lnTo>
                <a:lnTo>
                  <a:pt x="89197" y="107388"/>
                </a:lnTo>
                <a:lnTo>
                  <a:pt x="88789" y="105284"/>
                </a:lnTo>
                <a:lnTo>
                  <a:pt x="88382" y="102297"/>
                </a:lnTo>
                <a:lnTo>
                  <a:pt x="88043" y="98971"/>
                </a:lnTo>
                <a:lnTo>
                  <a:pt x="87839" y="95713"/>
                </a:lnTo>
                <a:close/>
                <a:moveTo>
                  <a:pt x="47450" y="111054"/>
                </a:moveTo>
                <a:lnTo>
                  <a:pt x="47450" y="111122"/>
                </a:lnTo>
                <a:lnTo>
                  <a:pt x="47450" y="111393"/>
                </a:lnTo>
                <a:lnTo>
                  <a:pt x="47518" y="111461"/>
                </a:lnTo>
                <a:lnTo>
                  <a:pt x="48807" y="111529"/>
                </a:lnTo>
                <a:lnTo>
                  <a:pt x="52473" y="111597"/>
                </a:lnTo>
                <a:lnTo>
                  <a:pt x="62384" y="111665"/>
                </a:lnTo>
                <a:lnTo>
                  <a:pt x="80779" y="111665"/>
                </a:lnTo>
                <a:lnTo>
                  <a:pt x="90622" y="111597"/>
                </a:lnTo>
                <a:lnTo>
                  <a:pt x="94356" y="111529"/>
                </a:lnTo>
                <a:lnTo>
                  <a:pt x="95646" y="111461"/>
                </a:lnTo>
                <a:lnTo>
                  <a:pt x="95713" y="111393"/>
                </a:lnTo>
                <a:lnTo>
                  <a:pt x="95713" y="111122"/>
                </a:lnTo>
                <a:lnTo>
                  <a:pt x="95646" y="111054"/>
                </a:lnTo>
                <a:lnTo>
                  <a:pt x="94084" y="111122"/>
                </a:lnTo>
                <a:lnTo>
                  <a:pt x="91233" y="111190"/>
                </a:lnTo>
                <a:lnTo>
                  <a:pt x="80847" y="111258"/>
                </a:lnTo>
                <a:lnTo>
                  <a:pt x="62316" y="111258"/>
                </a:lnTo>
                <a:lnTo>
                  <a:pt x="51930" y="111190"/>
                </a:lnTo>
                <a:lnTo>
                  <a:pt x="49079" y="111122"/>
                </a:lnTo>
                <a:lnTo>
                  <a:pt x="47518" y="111054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7" name="Shape 837"/>
          <p:cNvSpPr/>
          <p:nvPr/>
        </p:nvSpPr>
        <p:spPr>
          <a:xfrm>
            <a:off x="4383651" y="519960"/>
            <a:ext cx="4253100" cy="27159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838" name="Shape 838"/>
          <p:cNvSpPr txBox="1">
            <a:spLocks noGrp="1"/>
          </p:cNvSpPr>
          <p:nvPr>
            <p:ph type="subTitle" idx="1"/>
          </p:nvPr>
        </p:nvSpPr>
        <p:spPr>
          <a:xfrm>
            <a:off x="412550" y="4322700"/>
            <a:ext cx="8418600" cy="2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Open Sans SemiBold"/>
              <a:buNone/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subtitle and half page for copy or images">
  <p:cSld name="SECTION_TITLE_AND_DESCRIPTION">
    <p:bg>
      <p:bgPr>
        <a:solidFill>
          <a:schemeClr val="lt1"/>
        </a:solidFill>
        <a:effectLst/>
      </p:bgPr>
    </p:bg>
    <p:spTree>
      <p:nvGrpSpPr>
        <p:cNvPr id="1" name="Shape 8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1" name="Shape 841"/>
          <p:cNvSpPr/>
          <p:nvPr/>
        </p:nvSpPr>
        <p:spPr>
          <a:xfrm>
            <a:off x="0" y="0"/>
            <a:ext cx="4576500" cy="5152500"/>
          </a:xfrm>
          <a:prstGeom prst="rect">
            <a:avLst/>
          </a:prstGeom>
          <a:solidFill>
            <a:srgbClr val="1486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2" name="Shape 842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843" name="Shape 843"/>
          <p:cNvSpPr txBox="1">
            <a:spLocks noGrp="1"/>
          </p:cNvSpPr>
          <p:nvPr>
            <p:ph type="subTitle" idx="1"/>
          </p:nvPr>
        </p:nvSpPr>
        <p:spPr>
          <a:xfrm>
            <a:off x="294525" y="27268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Open Sans SemiBold"/>
              <a:buNone/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845" name="Shape 845"/>
          <p:cNvSpPr txBox="1">
            <a:spLocks noGrp="1"/>
          </p:cNvSpPr>
          <p:nvPr>
            <p:ph type="body" idx="2"/>
          </p:nvPr>
        </p:nvSpPr>
        <p:spPr>
          <a:xfrm>
            <a:off x="4889200" y="263825"/>
            <a:ext cx="4045200" cy="4285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Caption">
  <p:cSld name="CAPTION_ONLY">
    <p:bg>
      <p:bgPr>
        <a:solidFill>
          <a:schemeClr val="lt1"/>
        </a:solidFill>
        <a:effectLst/>
      </p:bgPr>
    </p:bg>
    <p:spTree>
      <p:nvGrpSpPr>
        <p:cNvPr id="1" name="Shape 8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7" name="Shape 847"/>
          <p:cNvSpPr txBox="1">
            <a:spLocks noGrp="1"/>
          </p:cNvSpPr>
          <p:nvPr>
            <p:ph type="body" idx="1"/>
          </p:nvPr>
        </p:nvSpPr>
        <p:spPr>
          <a:xfrm>
            <a:off x="311700" y="4202000"/>
            <a:ext cx="8696700" cy="41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Open Sans SemiBold"/>
              <a:buNone/>
              <a:defRPr sz="1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Caption 1">
  <p:cSld name="CAPTION_ONLY_2">
    <p:bg>
      <p:bgPr>
        <a:solidFill>
          <a:srgbClr val="1486AB"/>
        </a:solidFill>
        <a:effectLst/>
      </p:bgPr>
    </p:bg>
    <p:spTree>
      <p:nvGrpSpPr>
        <p:cNvPr id="1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Shape 850"/>
          <p:cNvSpPr txBox="1">
            <a:spLocks noGrp="1"/>
          </p:cNvSpPr>
          <p:nvPr>
            <p:ph type="body" idx="1"/>
          </p:nvPr>
        </p:nvSpPr>
        <p:spPr>
          <a:xfrm>
            <a:off x="311700" y="4202000"/>
            <a:ext cx="8696700" cy="41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500"/>
              <a:buFont typeface="Open Sans SemiBold"/>
              <a:buNone/>
              <a:defRPr sz="1500">
                <a:solidFill>
                  <a:srgbClr val="F9FC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ig number">
  <p:cSld name="BIG_NUMBER">
    <p:bg>
      <p:bgPr>
        <a:solidFill>
          <a:srgbClr val="F9FCFF"/>
        </a:solidFill>
        <a:effectLst/>
      </p:bgPr>
    </p:bg>
    <p:spTree>
      <p:nvGrpSpPr>
        <p:cNvPr id="1" name="Shape 8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3" name="Shape 853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8991D"/>
              </a:buClr>
              <a:buSzPts val="12000"/>
              <a:buFont typeface="Open Sans"/>
              <a:buNone/>
              <a:defRPr sz="12000">
                <a:solidFill>
                  <a:srgbClr val="F8991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endParaRPr/>
          </a:p>
        </p:txBody>
      </p:sp>
      <p:sp>
        <p:nvSpPr>
          <p:cNvPr id="854" name="Shape 854"/>
          <p:cNvSpPr txBox="1">
            <a:spLocks noGrp="1"/>
          </p:cNvSpPr>
          <p:nvPr>
            <p:ph type="title" idx="2"/>
          </p:nvPr>
        </p:nvSpPr>
        <p:spPr>
          <a:xfrm>
            <a:off x="311650" y="3069625"/>
            <a:ext cx="8520600" cy="53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ig number 1">
  <p:cSld name="BIG_NUMBER_1">
    <p:bg>
      <p:bgPr>
        <a:solidFill>
          <a:srgbClr val="F8991D"/>
        </a:solidFill>
        <a:effectLst/>
      </p:bgPr>
    </p:bg>
    <p:spTree>
      <p:nvGrpSpPr>
        <p:cNvPr id="1" name="Shape 8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7" name="Shape 857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2000"/>
              <a:buFont typeface="Open Sans"/>
              <a:buNone/>
              <a:defRPr sz="12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endParaRPr/>
          </a:p>
        </p:txBody>
      </p:sp>
      <p:sp>
        <p:nvSpPr>
          <p:cNvPr id="858" name="Shape 858"/>
          <p:cNvSpPr txBox="1">
            <a:spLocks noGrp="1"/>
          </p:cNvSpPr>
          <p:nvPr>
            <p:ph type="title" idx="2"/>
          </p:nvPr>
        </p:nvSpPr>
        <p:spPr>
          <a:xfrm>
            <a:off x="311650" y="3069625"/>
            <a:ext cx="8520600" cy="53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lank light" type="blank">
  <p:cSld name="BLANK">
    <p:bg>
      <p:bgPr>
        <a:solidFill>
          <a:srgbClr val="F9FCFF"/>
        </a:solidFill>
        <a:effectLst/>
      </p:bgPr>
    </p:bg>
    <p:spTree>
      <p:nvGrpSpPr>
        <p:cNvPr id="1" name="Shape 86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lank brand blue">
  <p:cSld name="BLANK_1">
    <p:bg>
      <p:bgPr>
        <a:solidFill>
          <a:srgbClr val="1486AB"/>
        </a:solidFill>
        <a:effectLst/>
      </p:bgPr>
    </p:bg>
    <p:spTree>
      <p:nvGrpSpPr>
        <p:cNvPr id="1" name="Shape 86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tion divider 1">
  <p:cSld name="SECTION_HEADER_1">
    <p:bg>
      <p:bgPr>
        <a:solidFill>
          <a:srgbClr val="3A525F"/>
        </a:solidFill>
        <a:effectLst/>
      </p:bgPr>
    </p:bg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title"/>
          </p:nvPr>
        </p:nvSpPr>
        <p:spPr>
          <a:xfrm>
            <a:off x="1315800" y="1597100"/>
            <a:ext cx="6512400" cy="195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cxnSp>
        <p:nvCxnSpPr>
          <p:cNvPr id="82" name="Shape 82"/>
          <p:cNvCxnSpPr/>
          <p:nvPr/>
        </p:nvCxnSpPr>
        <p:spPr>
          <a:xfrm>
            <a:off x="0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83" name="Shape 83"/>
          <p:cNvCxnSpPr/>
          <p:nvPr/>
        </p:nvCxnSpPr>
        <p:spPr>
          <a:xfrm>
            <a:off x="7828188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lank brand blue 1">
  <p:cSld name="BLANK_1_2">
    <p:bg>
      <p:bgPr>
        <a:solidFill>
          <a:srgbClr val="3A525F"/>
        </a:solidFill>
        <a:effectLst/>
      </p:bgPr>
    </p:bg>
    <p:spTree>
      <p:nvGrpSpPr>
        <p:cNvPr id="1" name="Shape 86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Quote">
  <p:cSld name="BLANK_1_1">
    <p:bg>
      <p:bgPr>
        <a:solidFill>
          <a:srgbClr val="1486AB"/>
        </a:solidFill>
        <a:effectLst/>
      </p:bgPr>
    </p:bg>
    <p:spTree>
      <p:nvGrpSpPr>
        <p:cNvPr id="1" name="Shape 8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8" name="Shape 868"/>
          <p:cNvSpPr/>
          <p:nvPr/>
        </p:nvSpPr>
        <p:spPr>
          <a:xfrm>
            <a:off x="3844849" y="1608913"/>
            <a:ext cx="1454100" cy="1454400"/>
          </a:xfrm>
          <a:prstGeom prst="ellipse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869" name="Shape 869"/>
          <p:cNvCxnSpPr/>
          <p:nvPr/>
        </p:nvCxnSpPr>
        <p:spPr>
          <a:xfrm>
            <a:off x="-5625" y="2336075"/>
            <a:ext cx="34974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70" name="Shape 870"/>
          <p:cNvCxnSpPr/>
          <p:nvPr/>
        </p:nvCxnSpPr>
        <p:spPr>
          <a:xfrm>
            <a:off x="5652227" y="2336071"/>
            <a:ext cx="34917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71" name="Shape 871"/>
          <p:cNvSpPr txBox="1">
            <a:spLocks noGrp="1"/>
          </p:cNvSpPr>
          <p:nvPr>
            <p:ph type="title"/>
          </p:nvPr>
        </p:nvSpPr>
        <p:spPr>
          <a:xfrm>
            <a:off x="371075" y="507300"/>
            <a:ext cx="8255700" cy="93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872" name="Shape 872"/>
          <p:cNvSpPr txBox="1">
            <a:spLocks noGrp="1"/>
          </p:cNvSpPr>
          <p:nvPr>
            <p:ph type="subTitle" idx="1"/>
          </p:nvPr>
        </p:nvSpPr>
        <p:spPr>
          <a:xfrm>
            <a:off x="371050" y="3156050"/>
            <a:ext cx="8255700" cy="88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9pPr>
          </a:lstStyle>
          <a:p>
            <a:endParaRPr/>
          </a:p>
        </p:txBody>
      </p:sp>
      <p:sp>
        <p:nvSpPr>
          <p:cNvPr id="873" name="Shape 873"/>
          <p:cNvSpPr txBox="1">
            <a:spLocks noGrp="1"/>
          </p:cNvSpPr>
          <p:nvPr>
            <p:ph type="body" idx="2"/>
          </p:nvPr>
        </p:nvSpPr>
        <p:spPr>
          <a:xfrm>
            <a:off x="371150" y="4101900"/>
            <a:ext cx="8255700" cy="534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2100" algn="ctr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algn="ctr" rtl="0"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Quote 1">
  <p:cSld name="BLANK_1_1_1">
    <p:bg>
      <p:bgPr>
        <a:solidFill>
          <a:srgbClr val="3A525F"/>
        </a:solidFill>
        <a:effectLst/>
      </p:bgPr>
    </p:bg>
    <p:spTree>
      <p:nvGrpSpPr>
        <p:cNvPr id="1" name="Shape 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6" name="Shape 876"/>
          <p:cNvSpPr/>
          <p:nvPr/>
        </p:nvSpPr>
        <p:spPr>
          <a:xfrm>
            <a:off x="3844849" y="1608913"/>
            <a:ext cx="1454100" cy="1454400"/>
          </a:xfrm>
          <a:prstGeom prst="ellipse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877" name="Shape 877"/>
          <p:cNvCxnSpPr/>
          <p:nvPr/>
        </p:nvCxnSpPr>
        <p:spPr>
          <a:xfrm>
            <a:off x="-5625" y="2336075"/>
            <a:ext cx="34974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78" name="Shape 878"/>
          <p:cNvCxnSpPr/>
          <p:nvPr/>
        </p:nvCxnSpPr>
        <p:spPr>
          <a:xfrm>
            <a:off x="5652227" y="2336071"/>
            <a:ext cx="34917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79" name="Shape 879"/>
          <p:cNvSpPr txBox="1">
            <a:spLocks noGrp="1"/>
          </p:cNvSpPr>
          <p:nvPr>
            <p:ph type="title"/>
          </p:nvPr>
        </p:nvSpPr>
        <p:spPr>
          <a:xfrm>
            <a:off x="371075" y="507300"/>
            <a:ext cx="8255700" cy="93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880" name="Shape 880"/>
          <p:cNvSpPr txBox="1">
            <a:spLocks noGrp="1"/>
          </p:cNvSpPr>
          <p:nvPr>
            <p:ph type="subTitle" idx="1"/>
          </p:nvPr>
        </p:nvSpPr>
        <p:spPr>
          <a:xfrm>
            <a:off x="371050" y="3156050"/>
            <a:ext cx="8255700" cy="88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9pPr>
          </a:lstStyle>
          <a:p>
            <a:endParaRPr/>
          </a:p>
        </p:txBody>
      </p:sp>
      <p:sp>
        <p:nvSpPr>
          <p:cNvPr id="881" name="Shape 881"/>
          <p:cNvSpPr txBox="1">
            <a:spLocks noGrp="1"/>
          </p:cNvSpPr>
          <p:nvPr>
            <p:ph type="body" idx="2"/>
          </p:nvPr>
        </p:nvSpPr>
        <p:spPr>
          <a:xfrm>
            <a:off x="371150" y="4101900"/>
            <a:ext cx="8255700" cy="534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2100" algn="ctr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algn="ctr" rtl="0"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Quote without title">
  <p:cSld name="BLANK_1_1_2">
    <p:bg>
      <p:bgPr>
        <a:solidFill>
          <a:srgbClr val="1486AB"/>
        </a:solidFill>
        <a:effectLst/>
      </p:bgPr>
    </p:bg>
    <p:spTree>
      <p:nvGrpSpPr>
        <p:cNvPr id="1" name="Shape 8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4" name="Shape 884"/>
          <p:cNvSpPr/>
          <p:nvPr/>
        </p:nvSpPr>
        <p:spPr>
          <a:xfrm>
            <a:off x="3844849" y="883763"/>
            <a:ext cx="1454100" cy="1454400"/>
          </a:xfrm>
          <a:prstGeom prst="ellipse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885" name="Shape 885"/>
          <p:cNvCxnSpPr/>
          <p:nvPr/>
        </p:nvCxnSpPr>
        <p:spPr>
          <a:xfrm>
            <a:off x="-5625" y="1610925"/>
            <a:ext cx="34974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86" name="Shape 886"/>
          <p:cNvCxnSpPr/>
          <p:nvPr/>
        </p:nvCxnSpPr>
        <p:spPr>
          <a:xfrm>
            <a:off x="5652227" y="1610921"/>
            <a:ext cx="34917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87" name="Shape 887"/>
          <p:cNvSpPr txBox="1">
            <a:spLocks noGrp="1"/>
          </p:cNvSpPr>
          <p:nvPr>
            <p:ph type="subTitle" idx="1"/>
          </p:nvPr>
        </p:nvSpPr>
        <p:spPr>
          <a:xfrm>
            <a:off x="371050" y="2430900"/>
            <a:ext cx="8255700" cy="88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9pPr>
          </a:lstStyle>
          <a:p>
            <a:endParaRPr/>
          </a:p>
        </p:txBody>
      </p:sp>
      <p:sp>
        <p:nvSpPr>
          <p:cNvPr id="888" name="Shape 888"/>
          <p:cNvSpPr txBox="1">
            <a:spLocks noGrp="1"/>
          </p:cNvSpPr>
          <p:nvPr>
            <p:ph type="body" idx="2"/>
          </p:nvPr>
        </p:nvSpPr>
        <p:spPr>
          <a:xfrm>
            <a:off x="371150" y="3376750"/>
            <a:ext cx="8255700" cy="534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2100" algn="ctr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algn="ctr" rtl="0"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Quote without title 1">
  <p:cSld name="BLANK_1_1_2_1">
    <p:bg>
      <p:bgPr>
        <a:solidFill>
          <a:srgbClr val="3A525F"/>
        </a:solidFill>
        <a:effectLst/>
      </p:bgPr>
    </p:bg>
    <p:spTree>
      <p:nvGrpSpPr>
        <p:cNvPr id="1" name="Shape 8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" name="Shape 891"/>
          <p:cNvSpPr/>
          <p:nvPr/>
        </p:nvSpPr>
        <p:spPr>
          <a:xfrm>
            <a:off x="3844849" y="883763"/>
            <a:ext cx="1454100" cy="1454400"/>
          </a:xfrm>
          <a:prstGeom prst="ellipse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892" name="Shape 892"/>
          <p:cNvCxnSpPr/>
          <p:nvPr/>
        </p:nvCxnSpPr>
        <p:spPr>
          <a:xfrm>
            <a:off x="-5625" y="1610925"/>
            <a:ext cx="34974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93" name="Shape 893"/>
          <p:cNvCxnSpPr/>
          <p:nvPr/>
        </p:nvCxnSpPr>
        <p:spPr>
          <a:xfrm>
            <a:off x="5652227" y="1610921"/>
            <a:ext cx="34917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94" name="Shape 894"/>
          <p:cNvSpPr txBox="1">
            <a:spLocks noGrp="1"/>
          </p:cNvSpPr>
          <p:nvPr>
            <p:ph type="subTitle" idx="1"/>
          </p:nvPr>
        </p:nvSpPr>
        <p:spPr>
          <a:xfrm>
            <a:off x="371050" y="2430900"/>
            <a:ext cx="8255700" cy="88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9pPr>
          </a:lstStyle>
          <a:p>
            <a:endParaRPr/>
          </a:p>
        </p:txBody>
      </p:sp>
      <p:sp>
        <p:nvSpPr>
          <p:cNvPr id="895" name="Shape 895"/>
          <p:cNvSpPr txBox="1">
            <a:spLocks noGrp="1"/>
          </p:cNvSpPr>
          <p:nvPr>
            <p:ph type="body" idx="2"/>
          </p:nvPr>
        </p:nvSpPr>
        <p:spPr>
          <a:xfrm>
            <a:off x="371150" y="3376750"/>
            <a:ext cx="8255700" cy="534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2100" algn="ctr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algn="ctr" rtl="0"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rand blue section divider with vector ">
  <p:cSld name="SECTION_HEADER_1_1_1">
    <p:bg>
      <p:bgPr>
        <a:solidFill>
          <a:srgbClr val="1486AB"/>
        </a:solidFill>
        <a:effectLst/>
      </p:bgPr>
    </p:bg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 txBox="1">
            <a:spLocks noGrp="1"/>
          </p:cNvSpPr>
          <p:nvPr>
            <p:ph type="title"/>
          </p:nvPr>
        </p:nvSpPr>
        <p:spPr>
          <a:xfrm>
            <a:off x="311700" y="33904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87" name="Shape 87"/>
          <p:cNvSpPr txBox="1">
            <a:spLocks noGrp="1"/>
          </p:cNvSpPr>
          <p:nvPr>
            <p:ph type="subTitle" idx="1"/>
          </p:nvPr>
        </p:nvSpPr>
        <p:spPr>
          <a:xfrm>
            <a:off x="311700" y="4093825"/>
            <a:ext cx="8520600" cy="500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 SemiBold"/>
              <a:buNone/>
              <a:defRPr sz="20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Orange section divider with vector">
  <p:cSld name="SECTION_HEADER_1_1_1_1">
    <p:bg>
      <p:bgPr>
        <a:solidFill>
          <a:srgbClr val="F8991D"/>
        </a:solid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>
            <a:spLocks noGrp="1"/>
          </p:cNvSpPr>
          <p:nvPr>
            <p:ph type="title"/>
          </p:nvPr>
        </p:nvSpPr>
        <p:spPr>
          <a:xfrm>
            <a:off x="311700" y="33904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1" name="Shape 91"/>
          <p:cNvSpPr txBox="1">
            <a:spLocks noGrp="1"/>
          </p:cNvSpPr>
          <p:nvPr>
            <p:ph type="subTitle" idx="1"/>
          </p:nvPr>
        </p:nvSpPr>
        <p:spPr>
          <a:xfrm>
            <a:off x="311700" y="4093825"/>
            <a:ext cx="8520600" cy="500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 SemiBold"/>
              <a:buNone/>
              <a:defRPr sz="20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ondary brand blue section divider with vector">
  <p:cSld name="SECTION_HEADER_1_1_1_1_1">
    <p:bg>
      <p:bgPr>
        <a:solidFill>
          <a:srgbClr val="3A525F"/>
        </a:solidFill>
        <a:effectLst/>
      </p:bgPr>
    </p:bg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title"/>
          </p:nvPr>
        </p:nvSpPr>
        <p:spPr>
          <a:xfrm>
            <a:off x="311700" y="33904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5" name="Shape 95"/>
          <p:cNvSpPr txBox="1">
            <a:spLocks noGrp="1"/>
          </p:cNvSpPr>
          <p:nvPr>
            <p:ph type="subTitle" idx="1"/>
          </p:nvPr>
        </p:nvSpPr>
        <p:spPr>
          <a:xfrm>
            <a:off x="311700" y="4093825"/>
            <a:ext cx="8520600" cy="500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 SemiBold"/>
              <a:buNone/>
              <a:defRPr sz="20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Light section divider with vector 1">
  <p:cSld name="SECTION_HEADER_1_1_1_1_1_1">
    <p:bg>
      <p:bgPr>
        <a:solidFill>
          <a:srgbClr val="F9FCFF"/>
        </a:solidFill>
        <a:effectLst/>
      </p:bgPr>
    </p:bg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 txBox="1">
            <a:spLocks noGrp="1"/>
          </p:cNvSpPr>
          <p:nvPr>
            <p:ph type="title"/>
          </p:nvPr>
        </p:nvSpPr>
        <p:spPr>
          <a:xfrm>
            <a:off x="311700" y="33904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8" name="Shape 98"/>
          <p:cNvSpPr txBox="1">
            <a:spLocks noGrp="1"/>
          </p:cNvSpPr>
          <p:nvPr>
            <p:ph type="subTitle" idx="1"/>
          </p:nvPr>
        </p:nvSpPr>
        <p:spPr>
          <a:xfrm>
            <a:off x="311700" y="4093825"/>
            <a:ext cx="8520600" cy="500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000"/>
              <a:buFont typeface="Open Sans SemiBold"/>
              <a:buNone/>
              <a:defRPr sz="2000">
                <a:solidFill>
                  <a:srgbClr val="3A525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ith secondary brand blue back">
  <p:cSld name="TITLE_1_3">
    <p:bg>
      <p:bgPr>
        <a:solidFill>
          <a:srgbClr val="3A525F"/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Open Sans Light"/>
              <a:buNone/>
              <a:defRPr sz="52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 SemiBold"/>
              <a:buNone/>
              <a:defRPr sz="20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and body" type="tx">
  <p:cSld name="TITLE_AND_BODY">
    <p:bg>
      <p:bgPr>
        <a:solidFill>
          <a:srgbClr val="F9FCFF"/>
        </a:solidFill>
        <a:effectLst/>
      </p:bgPr>
    </p:bg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/>
          <p:nvPr/>
        </p:nvSpPr>
        <p:spPr>
          <a:xfrm>
            <a:off x="0" y="0"/>
            <a:ext cx="9144000" cy="1149300"/>
          </a:xfrm>
          <a:prstGeom prst="rect">
            <a:avLst/>
          </a:prstGeom>
          <a:solidFill>
            <a:srgbClr val="1486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Shape 102"/>
          <p:cNvSpPr txBox="1">
            <a:spLocks noGrp="1"/>
          </p:cNvSpPr>
          <p:nvPr>
            <p:ph type="title"/>
          </p:nvPr>
        </p:nvSpPr>
        <p:spPr>
          <a:xfrm>
            <a:off x="311700" y="1961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3" name="Shape 103"/>
          <p:cNvSpPr txBox="1">
            <a:spLocks noGrp="1"/>
          </p:cNvSpPr>
          <p:nvPr>
            <p:ph type="body" idx="1"/>
          </p:nvPr>
        </p:nvSpPr>
        <p:spPr>
          <a:xfrm>
            <a:off x="311700" y="1447600"/>
            <a:ext cx="85206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and body - Dark Blue">
  <p:cSld name="TITLE_AND_BODY_2">
    <p:bg>
      <p:bgPr>
        <a:solidFill>
          <a:srgbClr val="F9FCFF"/>
        </a:solidFill>
        <a:effectLst/>
      </p:bgPr>
    </p:bg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/>
          <p:nvPr/>
        </p:nvSpPr>
        <p:spPr>
          <a:xfrm>
            <a:off x="0" y="0"/>
            <a:ext cx="9144000" cy="1149300"/>
          </a:xfrm>
          <a:prstGeom prst="rect">
            <a:avLst/>
          </a:prstGeom>
          <a:solidFill>
            <a:srgbClr val="3A52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Shape 107"/>
          <p:cNvSpPr txBox="1">
            <a:spLocks noGrp="1"/>
          </p:cNvSpPr>
          <p:nvPr>
            <p:ph type="title"/>
          </p:nvPr>
        </p:nvSpPr>
        <p:spPr>
          <a:xfrm>
            <a:off x="311700" y="1961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311700" y="1447600"/>
            <a:ext cx="85206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rand blue title and body">
  <p:cSld name="TITLE_AND_BODY_2_1">
    <p:bg>
      <p:bgPr>
        <a:solidFill>
          <a:srgbClr val="1486AB"/>
        </a:solidFill>
        <a:effectLst/>
      </p:bgPr>
    </p:bg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Shape 112"/>
          <p:cNvSpPr txBox="1"/>
          <p:nvPr/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>
              <a:solidFill>
                <a:srgbClr val="666666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113" name="Shape 113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Shape 114"/>
          <p:cNvSpPr txBox="1">
            <a:spLocks noGrp="1"/>
          </p:cNvSpPr>
          <p:nvPr>
            <p:ph type="title"/>
          </p:nvPr>
        </p:nvSpPr>
        <p:spPr>
          <a:xfrm>
            <a:off x="253075" y="365525"/>
            <a:ext cx="2041500" cy="4095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15" name="Shape 115"/>
          <p:cNvSpPr txBox="1">
            <a:spLocks noGrp="1"/>
          </p:cNvSpPr>
          <p:nvPr>
            <p:ph type="body" idx="1"/>
          </p:nvPr>
        </p:nvSpPr>
        <p:spPr>
          <a:xfrm>
            <a:off x="3042375" y="461125"/>
            <a:ext cx="5719200" cy="4330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Orange title and body 1">
  <p:cSld name="TITLE_AND_BODY_2_1_2">
    <p:bg>
      <p:bgPr>
        <a:solidFill>
          <a:srgbClr val="F8991D"/>
        </a:solid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Shape 119"/>
          <p:cNvSpPr txBox="1"/>
          <p:nvPr/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>
              <a:solidFill>
                <a:srgbClr val="666666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120" name="Shape 120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Shape 121"/>
          <p:cNvSpPr txBox="1">
            <a:spLocks noGrp="1"/>
          </p:cNvSpPr>
          <p:nvPr>
            <p:ph type="title"/>
          </p:nvPr>
        </p:nvSpPr>
        <p:spPr>
          <a:xfrm>
            <a:off x="253075" y="365525"/>
            <a:ext cx="2041500" cy="4095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22" name="Shape 122"/>
          <p:cNvSpPr txBox="1">
            <a:spLocks noGrp="1"/>
          </p:cNvSpPr>
          <p:nvPr>
            <p:ph type="body" idx="1"/>
          </p:nvPr>
        </p:nvSpPr>
        <p:spPr>
          <a:xfrm>
            <a:off x="3042375" y="461125"/>
            <a:ext cx="5719200" cy="4330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ondary blue title and body">
  <p:cSld name="TITLE_AND_BODY_2_1_1">
    <p:bg>
      <p:bgPr>
        <a:solidFill>
          <a:srgbClr val="3A525F"/>
        </a:solidFill>
        <a:effectLst/>
      </p:bgPr>
    </p:bg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" name="Shape 126"/>
          <p:cNvSpPr txBox="1"/>
          <p:nvPr/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>
              <a:solidFill>
                <a:srgbClr val="666666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127" name="Shape 127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Shape 128"/>
          <p:cNvSpPr txBox="1">
            <a:spLocks noGrp="1"/>
          </p:cNvSpPr>
          <p:nvPr>
            <p:ph type="title"/>
          </p:nvPr>
        </p:nvSpPr>
        <p:spPr>
          <a:xfrm>
            <a:off x="253075" y="365525"/>
            <a:ext cx="2041500" cy="4095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29" name="Shape 129"/>
          <p:cNvSpPr txBox="1">
            <a:spLocks noGrp="1"/>
          </p:cNvSpPr>
          <p:nvPr>
            <p:ph type="body" idx="1"/>
          </p:nvPr>
        </p:nvSpPr>
        <p:spPr>
          <a:xfrm>
            <a:off x="3042375" y="461125"/>
            <a:ext cx="5719200" cy="4330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subtitle and body">
  <p:cSld name="TITLE_AND_BODY_1">
    <p:bg>
      <p:bgPr>
        <a:solidFill>
          <a:srgbClr val="F9FCFF"/>
        </a:solid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/>
          <p:nvPr/>
        </p:nvSpPr>
        <p:spPr>
          <a:xfrm>
            <a:off x="-6550" y="-4250"/>
            <a:ext cx="9144000" cy="1717500"/>
          </a:xfrm>
          <a:prstGeom prst="rect">
            <a:avLst/>
          </a:prstGeom>
          <a:solidFill>
            <a:srgbClr val="1486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Shape 133"/>
          <p:cNvSpPr txBox="1">
            <a:spLocks noGrp="1"/>
          </p:cNvSpPr>
          <p:nvPr>
            <p:ph type="subTitle" idx="1"/>
          </p:nvPr>
        </p:nvSpPr>
        <p:spPr>
          <a:xfrm>
            <a:off x="362425" y="888375"/>
            <a:ext cx="8469900" cy="777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Open Sans SemiBold"/>
              <a:buNone/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35" name="Shape 135"/>
          <p:cNvSpPr txBox="1">
            <a:spLocks noGrp="1"/>
          </p:cNvSpPr>
          <p:nvPr>
            <p:ph type="body" idx="2"/>
          </p:nvPr>
        </p:nvSpPr>
        <p:spPr>
          <a:xfrm>
            <a:off x="429800" y="1915425"/>
            <a:ext cx="8402400" cy="2611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36" name="Shape 136"/>
          <p:cNvSpPr txBox="1">
            <a:spLocks noGrp="1"/>
          </p:cNvSpPr>
          <p:nvPr>
            <p:ph type="title"/>
          </p:nvPr>
        </p:nvSpPr>
        <p:spPr>
          <a:xfrm>
            <a:off x="311700" y="1961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subtitle and body (secondary blue)">
  <p:cSld name="TITLE_AND_BODY_1_2">
    <p:bg>
      <p:bgPr>
        <a:solidFill>
          <a:srgbClr val="F9FCFF"/>
        </a:solidFill>
        <a:effectLst/>
      </p:bgPr>
    </p:bg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/>
          <p:nvPr/>
        </p:nvSpPr>
        <p:spPr>
          <a:xfrm>
            <a:off x="-6550" y="-4250"/>
            <a:ext cx="9144000" cy="1717500"/>
          </a:xfrm>
          <a:prstGeom prst="rect">
            <a:avLst/>
          </a:prstGeom>
          <a:solidFill>
            <a:srgbClr val="3A52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Shape 139"/>
          <p:cNvSpPr txBox="1">
            <a:spLocks noGrp="1"/>
          </p:cNvSpPr>
          <p:nvPr>
            <p:ph type="subTitle" idx="1"/>
          </p:nvPr>
        </p:nvSpPr>
        <p:spPr>
          <a:xfrm>
            <a:off x="362425" y="888375"/>
            <a:ext cx="8469900" cy="777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Open Sans SemiBold"/>
              <a:buNone/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41" name="Shape 141"/>
          <p:cNvSpPr txBox="1">
            <a:spLocks noGrp="1"/>
          </p:cNvSpPr>
          <p:nvPr>
            <p:ph type="body" idx="2"/>
          </p:nvPr>
        </p:nvSpPr>
        <p:spPr>
          <a:xfrm>
            <a:off x="429800" y="1915425"/>
            <a:ext cx="8402400" cy="2611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42" name="Shape 142"/>
          <p:cNvSpPr txBox="1">
            <a:spLocks noGrp="1"/>
          </p:cNvSpPr>
          <p:nvPr>
            <p:ph type="title"/>
          </p:nvPr>
        </p:nvSpPr>
        <p:spPr>
          <a:xfrm>
            <a:off x="311700" y="1961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subtitle and two column body">
  <p:cSld name="TITLE_AND_BODY_1_1">
    <p:bg>
      <p:bgPr>
        <a:solidFill>
          <a:srgbClr val="F9FCFF"/>
        </a:solidFill>
        <a:effectLst/>
      </p:bgPr>
    </p:bg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/>
          <p:nvPr/>
        </p:nvSpPr>
        <p:spPr>
          <a:xfrm>
            <a:off x="-6550" y="-4250"/>
            <a:ext cx="9144000" cy="1717500"/>
          </a:xfrm>
          <a:prstGeom prst="rect">
            <a:avLst/>
          </a:prstGeom>
          <a:solidFill>
            <a:srgbClr val="1486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" name="Shape 145"/>
          <p:cNvSpPr txBox="1">
            <a:spLocks noGrp="1"/>
          </p:cNvSpPr>
          <p:nvPr>
            <p:ph type="subTitle" idx="1"/>
          </p:nvPr>
        </p:nvSpPr>
        <p:spPr>
          <a:xfrm>
            <a:off x="362425" y="888375"/>
            <a:ext cx="8469900" cy="777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Open Sans SemiBold"/>
              <a:buNone/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47" name="Shape 147"/>
          <p:cNvSpPr txBox="1">
            <a:spLocks noGrp="1"/>
          </p:cNvSpPr>
          <p:nvPr>
            <p:ph type="body" idx="2"/>
          </p:nvPr>
        </p:nvSpPr>
        <p:spPr>
          <a:xfrm>
            <a:off x="410500" y="1896350"/>
            <a:ext cx="3984600" cy="2611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48" name="Shape 148"/>
          <p:cNvSpPr txBox="1">
            <a:spLocks noGrp="1"/>
          </p:cNvSpPr>
          <p:nvPr>
            <p:ph type="title"/>
          </p:nvPr>
        </p:nvSpPr>
        <p:spPr>
          <a:xfrm>
            <a:off x="311700" y="1961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49" name="Shape 149"/>
          <p:cNvSpPr txBox="1">
            <a:spLocks noGrp="1"/>
          </p:cNvSpPr>
          <p:nvPr>
            <p:ph type="body" idx="3"/>
          </p:nvPr>
        </p:nvSpPr>
        <p:spPr>
          <a:xfrm>
            <a:off x="4847725" y="1896350"/>
            <a:ext cx="3984600" cy="2611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subtitle and two column body (secondary blue)">
  <p:cSld name="TITLE_AND_BODY_1_1_1">
    <p:bg>
      <p:bgPr>
        <a:solidFill>
          <a:srgbClr val="F9FCFF"/>
        </a:solidFill>
        <a:effectLst/>
      </p:bgPr>
    </p:bg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/>
          <p:nvPr/>
        </p:nvSpPr>
        <p:spPr>
          <a:xfrm>
            <a:off x="-6550" y="-4250"/>
            <a:ext cx="9144000" cy="1717500"/>
          </a:xfrm>
          <a:prstGeom prst="rect">
            <a:avLst/>
          </a:prstGeom>
          <a:solidFill>
            <a:srgbClr val="3A52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" name="Shape 152"/>
          <p:cNvSpPr txBox="1">
            <a:spLocks noGrp="1"/>
          </p:cNvSpPr>
          <p:nvPr>
            <p:ph type="subTitle" idx="1"/>
          </p:nvPr>
        </p:nvSpPr>
        <p:spPr>
          <a:xfrm>
            <a:off x="362425" y="888375"/>
            <a:ext cx="8469900" cy="777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Open Sans SemiBold"/>
              <a:buNone/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54" name="Shape 154"/>
          <p:cNvSpPr txBox="1">
            <a:spLocks noGrp="1"/>
          </p:cNvSpPr>
          <p:nvPr>
            <p:ph type="body" idx="2"/>
          </p:nvPr>
        </p:nvSpPr>
        <p:spPr>
          <a:xfrm>
            <a:off x="410500" y="1896350"/>
            <a:ext cx="3984600" cy="2611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55" name="Shape 155"/>
          <p:cNvSpPr txBox="1">
            <a:spLocks noGrp="1"/>
          </p:cNvSpPr>
          <p:nvPr>
            <p:ph type="title"/>
          </p:nvPr>
        </p:nvSpPr>
        <p:spPr>
          <a:xfrm>
            <a:off x="311700" y="1961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56" name="Shape 156"/>
          <p:cNvSpPr txBox="1">
            <a:spLocks noGrp="1"/>
          </p:cNvSpPr>
          <p:nvPr>
            <p:ph type="body" idx="3"/>
          </p:nvPr>
        </p:nvSpPr>
        <p:spPr>
          <a:xfrm>
            <a:off x="4847725" y="1896350"/>
            <a:ext cx="3984600" cy="2611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rand blue with subtitle and 2 column body">
  <p:cSld name="CUSTOM">
    <p:bg>
      <p:bgPr>
        <a:solidFill>
          <a:srgbClr val="1486AB"/>
        </a:solidFill>
        <a:effectLst/>
      </p:bgPr>
    </p:bg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" name="Shape 159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Shape 160"/>
          <p:cNvSpPr txBox="1">
            <a:spLocks noGrp="1"/>
          </p:cNvSpPr>
          <p:nvPr>
            <p:ph type="title"/>
          </p:nvPr>
        </p:nvSpPr>
        <p:spPr>
          <a:xfrm>
            <a:off x="253075" y="365525"/>
            <a:ext cx="2041500" cy="4095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61" name="Shape 161"/>
          <p:cNvSpPr txBox="1">
            <a:spLocks noGrp="1"/>
          </p:cNvSpPr>
          <p:nvPr>
            <p:ph type="subTitle" idx="1"/>
          </p:nvPr>
        </p:nvSpPr>
        <p:spPr>
          <a:xfrm>
            <a:off x="2915025" y="365525"/>
            <a:ext cx="5756400" cy="895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1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spcBef>
                <a:spcPts val="1600"/>
              </a:spcBef>
              <a:spcAft>
                <a:spcPts val="160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62" name="Shape 162"/>
          <p:cNvSpPr txBox="1">
            <a:spLocks noGrp="1"/>
          </p:cNvSpPr>
          <p:nvPr>
            <p:ph type="body" idx="2"/>
          </p:nvPr>
        </p:nvSpPr>
        <p:spPr>
          <a:xfrm>
            <a:off x="2978025" y="1514000"/>
            <a:ext cx="2598300" cy="2984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64" name="Shape 164"/>
          <p:cNvSpPr txBox="1">
            <a:spLocks noGrp="1"/>
          </p:cNvSpPr>
          <p:nvPr>
            <p:ph type="body" idx="3"/>
          </p:nvPr>
        </p:nvSpPr>
        <p:spPr>
          <a:xfrm>
            <a:off x="6073125" y="1514000"/>
            <a:ext cx="2598300" cy="2984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ith orange back">
  <p:cSld name="TITLE_1_2">
    <p:bg>
      <p:bgPr>
        <a:solidFill>
          <a:srgbClr val="FF9900"/>
        </a:solid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Open Sans Light"/>
              <a:buNone/>
              <a:defRPr sz="52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 SemiBold"/>
              <a:buNone/>
              <a:defRPr sz="20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Orange with subtitle and 2 column body">
  <p:cSld name="CUSTOM_1">
    <p:bg>
      <p:bgPr>
        <a:solidFill>
          <a:srgbClr val="F8991D"/>
        </a:solidFill>
        <a:effectLst/>
      </p:bgPr>
    </p:bg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Shape 167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Shape 168"/>
          <p:cNvSpPr txBox="1">
            <a:spLocks noGrp="1"/>
          </p:cNvSpPr>
          <p:nvPr>
            <p:ph type="title"/>
          </p:nvPr>
        </p:nvSpPr>
        <p:spPr>
          <a:xfrm>
            <a:off x="253075" y="365525"/>
            <a:ext cx="2041500" cy="4095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69" name="Shape 169"/>
          <p:cNvSpPr txBox="1">
            <a:spLocks noGrp="1"/>
          </p:cNvSpPr>
          <p:nvPr>
            <p:ph type="subTitle" idx="1"/>
          </p:nvPr>
        </p:nvSpPr>
        <p:spPr>
          <a:xfrm>
            <a:off x="2915025" y="365525"/>
            <a:ext cx="5756400" cy="895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70" name="Shape 170"/>
          <p:cNvSpPr txBox="1">
            <a:spLocks noGrp="1"/>
          </p:cNvSpPr>
          <p:nvPr>
            <p:ph type="body" idx="2"/>
          </p:nvPr>
        </p:nvSpPr>
        <p:spPr>
          <a:xfrm>
            <a:off x="2978025" y="1514000"/>
            <a:ext cx="2598300" cy="2984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72" name="Shape 172"/>
          <p:cNvSpPr txBox="1">
            <a:spLocks noGrp="1"/>
          </p:cNvSpPr>
          <p:nvPr>
            <p:ph type="body" idx="3"/>
          </p:nvPr>
        </p:nvSpPr>
        <p:spPr>
          <a:xfrm>
            <a:off x="6073125" y="1514000"/>
            <a:ext cx="2598300" cy="2984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ondary blue with subtitle and 2 column body">
  <p:cSld name="CUSTOM_1_1">
    <p:bg>
      <p:bgPr>
        <a:solidFill>
          <a:srgbClr val="3A525F"/>
        </a:solidFill>
        <a:effectLst/>
      </p:bgPr>
    </p:bg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" name="Shape 175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Shape 176"/>
          <p:cNvSpPr txBox="1">
            <a:spLocks noGrp="1"/>
          </p:cNvSpPr>
          <p:nvPr>
            <p:ph type="title"/>
          </p:nvPr>
        </p:nvSpPr>
        <p:spPr>
          <a:xfrm>
            <a:off x="253075" y="365525"/>
            <a:ext cx="2041500" cy="4095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77" name="Shape 177"/>
          <p:cNvSpPr txBox="1">
            <a:spLocks noGrp="1"/>
          </p:cNvSpPr>
          <p:nvPr>
            <p:ph type="subTitle" idx="1"/>
          </p:nvPr>
        </p:nvSpPr>
        <p:spPr>
          <a:xfrm>
            <a:off x="2915025" y="365525"/>
            <a:ext cx="5756400" cy="895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78" name="Shape 178"/>
          <p:cNvSpPr txBox="1">
            <a:spLocks noGrp="1"/>
          </p:cNvSpPr>
          <p:nvPr>
            <p:ph type="body" idx="2"/>
          </p:nvPr>
        </p:nvSpPr>
        <p:spPr>
          <a:xfrm>
            <a:off x="2978025" y="1514000"/>
            <a:ext cx="2598300" cy="2984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80" name="Shape 180"/>
          <p:cNvSpPr txBox="1">
            <a:spLocks noGrp="1"/>
          </p:cNvSpPr>
          <p:nvPr>
            <p:ph type="body" idx="3"/>
          </p:nvPr>
        </p:nvSpPr>
        <p:spPr>
          <a:xfrm>
            <a:off x="6073125" y="1514000"/>
            <a:ext cx="2598300" cy="2984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One column text w/ image">
  <p:cSld name="ONE_COLUMN_TEXT">
    <p:bg>
      <p:bgPr>
        <a:solidFill>
          <a:schemeClr val="lt1"/>
        </a:solidFill>
        <a:effectLst/>
      </p:bgPr>
    </p:bg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 txBox="1">
            <a:spLocks noGrp="1"/>
          </p:cNvSpPr>
          <p:nvPr>
            <p:ph type="title"/>
          </p:nvPr>
        </p:nvSpPr>
        <p:spPr>
          <a:xfrm>
            <a:off x="311700" y="317525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400"/>
              <a:buFont typeface="Open Sans"/>
              <a:buNone/>
              <a:defRPr sz="24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84" name="Shape 184"/>
          <p:cNvSpPr txBox="1">
            <a:spLocks noGrp="1"/>
          </p:cNvSpPr>
          <p:nvPr>
            <p:ph type="body" idx="1"/>
          </p:nvPr>
        </p:nvSpPr>
        <p:spPr>
          <a:xfrm>
            <a:off x="311700" y="1275925"/>
            <a:ext cx="2808000" cy="3462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spot for images/vector ">
  <p:cSld name="CUSTOM_2_3_1">
    <p:bg>
      <p:bgPr>
        <a:solidFill>
          <a:srgbClr val="F9FCFF">
            <a:alpha val="78850"/>
          </a:srgbClr>
        </a:solidFill>
        <a:effectLst/>
      </p:bgPr>
    </p:bg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1486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" name="Shape 187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Shape 188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3600"/>
              <a:buFont typeface="Open Sans Light"/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189" name="Shape 189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200"/>
              <a:buFont typeface="Open Sans"/>
              <a:buChar char="●"/>
              <a:defRPr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spot for images/vector (secondary blue)">
  <p:cSld name="CUSTOM_2_3_1_1">
    <p:bg>
      <p:bgPr>
        <a:solidFill>
          <a:srgbClr val="F9FCFF">
            <a:alpha val="78850"/>
          </a:srgbClr>
        </a:solidFill>
        <a:effectLst/>
      </p:bgPr>
    </p:bg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Shape 192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3A52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3" name="Shape 193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" name="Shape 194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3600"/>
              <a:buFont typeface="Open Sans Light"/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195" name="Shape 195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200"/>
              <a:buFont typeface="Open Sans"/>
              <a:buChar char="●"/>
              <a:defRPr sz="12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spot for images/vector">
  <p:cSld name="CUSTOM_2_3_2">
    <p:bg>
      <p:bgPr>
        <a:solidFill>
          <a:srgbClr val="1486AB"/>
        </a:solidFill>
        <a:effectLst/>
      </p:bgPr>
    </p:bg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Shape 198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" name="Shape 199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" name="Shape 200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201" name="Shape 201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spot for images/vector 1">
  <p:cSld name="CUSTOM_2_3_2_1">
    <p:bg>
      <p:bgPr>
        <a:solidFill>
          <a:srgbClr val="3A525F"/>
        </a:solidFill>
        <a:effectLst/>
      </p:bgPr>
    </p:bg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5" name="Shape 205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" name="Shape 206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207" name="Shape 207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Android phone">
  <p:cSld name="CUSTOM_2">
    <p:bg>
      <p:bgPr>
        <a:solidFill>
          <a:srgbClr val="1486AB"/>
        </a:solidFill>
        <a:effectLst/>
      </p:bgPr>
    </p:bg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Shape 210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" name="Shape 211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" name="Shape 212"/>
          <p:cNvSpPr/>
          <p:nvPr/>
        </p:nvSpPr>
        <p:spPr>
          <a:xfrm>
            <a:off x="5714140" y="322500"/>
            <a:ext cx="2075120" cy="4163909"/>
          </a:xfrm>
          <a:custGeom>
            <a:avLst/>
            <a:gdLst/>
            <a:ahLst/>
            <a:cxnLst/>
            <a:rect l="0" t="0" r="0" b="0"/>
            <a:pathLst>
              <a:path w="30819" h="61841" extrusionOk="0">
                <a:moveTo>
                  <a:pt x="5160" y="2580"/>
                </a:moveTo>
                <a:lnTo>
                  <a:pt x="5295" y="2648"/>
                </a:lnTo>
                <a:lnTo>
                  <a:pt x="5363" y="2784"/>
                </a:lnTo>
                <a:lnTo>
                  <a:pt x="5363" y="2920"/>
                </a:lnTo>
                <a:lnTo>
                  <a:pt x="5363" y="3055"/>
                </a:lnTo>
                <a:lnTo>
                  <a:pt x="5295" y="3191"/>
                </a:lnTo>
                <a:lnTo>
                  <a:pt x="5160" y="3259"/>
                </a:lnTo>
                <a:lnTo>
                  <a:pt x="4888" y="3259"/>
                </a:lnTo>
                <a:lnTo>
                  <a:pt x="4752" y="3191"/>
                </a:lnTo>
                <a:lnTo>
                  <a:pt x="4684" y="3055"/>
                </a:lnTo>
                <a:lnTo>
                  <a:pt x="4684" y="2920"/>
                </a:lnTo>
                <a:lnTo>
                  <a:pt x="4684" y="2784"/>
                </a:lnTo>
                <a:lnTo>
                  <a:pt x="4752" y="2648"/>
                </a:lnTo>
                <a:lnTo>
                  <a:pt x="4888" y="2580"/>
                </a:lnTo>
                <a:close/>
                <a:moveTo>
                  <a:pt x="15410" y="2241"/>
                </a:moveTo>
                <a:lnTo>
                  <a:pt x="15681" y="2309"/>
                </a:lnTo>
                <a:lnTo>
                  <a:pt x="15885" y="2444"/>
                </a:lnTo>
                <a:lnTo>
                  <a:pt x="16021" y="2648"/>
                </a:lnTo>
                <a:lnTo>
                  <a:pt x="16088" y="2920"/>
                </a:lnTo>
                <a:lnTo>
                  <a:pt x="16021" y="3191"/>
                </a:lnTo>
                <a:lnTo>
                  <a:pt x="15885" y="3395"/>
                </a:lnTo>
                <a:lnTo>
                  <a:pt x="15681" y="3531"/>
                </a:lnTo>
                <a:lnTo>
                  <a:pt x="15410" y="3598"/>
                </a:lnTo>
                <a:lnTo>
                  <a:pt x="15138" y="3531"/>
                </a:lnTo>
                <a:lnTo>
                  <a:pt x="14934" y="3395"/>
                </a:lnTo>
                <a:lnTo>
                  <a:pt x="14799" y="3191"/>
                </a:lnTo>
                <a:lnTo>
                  <a:pt x="14731" y="2920"/>
                </a:lnTo>
                <a:lnTo>
                  <a:pt x="14799" y="2648"/>
                </a:lnTo>
                <a:lnTo>
                  <a:pt x="14934" y="2444"/>
                </a:lnTo>
                <a:lnTo>
                  <a:pt x="15138" y="2309"/>
                </a:lnTo>
                <a:lnTo>
                  <a:pt x="15410" y="2241"/>
                </a:lnTo>
                <a:close/>
                <a:moveTo>
                  <a:pt x="29393" y="5228"/>
                </a:moveTo>
                <a:lnTo>
                  <a:pt x="29461" y="5296"/>
                </a:lnTo>
                <a:lnTo>
                  <a:pt x="29461" y="54849"/>
                </a:lnTo>
                <a:lnTo>
                  <a:pt x="1426" y="54849"/>
                </a:lnTo>
                <a:lnTo>
                  <a:pt x="1426" y="5296"/>
                </a:lnTo>
                <a:lnTo>
                  <a:pt x="1494" y="5228"/>
                </a:lnTo>
                <a:close/>
                <a:moveTo>
                  <a:pt x="15410" y="544"/>
                </a:moveTo>
                <a:lnTo>
                  <a:pt x="19143" y="612"/>
                </a:lnTo>
                <a:lnTo>
                  <a:pt x="23012" y="747"/>
                </a:lnTo>
                <a:lnTo>
                  <a:pt x="26339" y="951"/>
                </a:lnTo>
                <a:lnTo>
                  <a:pt x="27560" y="1087"/>
                </a:lnTo>
                <a:lnTo>
                  <a:pt x="27560" y="1087"/>
                </a:lnTo>
                <a:lnTo>
                  <a:pt x="26339" y="1019"/>
                </a:lnTo>
                <a:lnTo>
                  <a:pt x="23012" y="815"/>
                </a:lnTo>
                <a:lnTo>
                  <a:pt x="19143" y="680"/>
                </a:lnTo>
                <a:lnTo>
                  <a:pt x="15410" y="612"/>
                </a:lnTo>
                <a:lnTo>
                  <a:pt x="11676" y="680"/>
                </a:lnTo>
                <a:lnTo>
                  <a:pt x="7807" y="815"/>
                </a:lnTo>
                <a:lnTo>
                  <a:pt x="4481" y="1019"/>
                </a:lnTo>
                <a:lnTo>
                  <a:pt x="3259" y="1087"/>
                </a:lnTo>
                <a:lnTo>
                  <a:pt x="2444" y="1223"/>
                </a:lnTo>
                <a:lnTo>
                  <a:pt x="1969" y="1358"/>
                </a:lnTo>
                <a:lnTo>
                  <a:pt x="1630" y="1494"/>
                </a:lnTo>
                <a:lnTo>
                  <a:pt x="1290" y="1698"/>
                </a:lnTo>
                <a:lnTo>
                  <a:pt x="1019" y="1901"/>
                </a:lnTo>
                <a:lnTo>
                  <a:pt x="815" y="2173"/>
                </a:lnTo>
                <a:lnTo>
                  <a:pt x="679" y="2444"/>
                </a:lnTo>
                <a:lnTo>
                  <a:pt x="544" y="2852"/>
                </a:lnTo>
                <a:lnTo>
                  <a:pt x="544" y="3259"/>
                </a:lnTo>
                <a:lnTo>
                  <a:pt x="544" y="58311"/>
                </a:lnTo>
                <a:lnTo>
                  <a:pt x="544" y="58718"/>
                </a:lnTo>
                <a:lnTo>
                  <a:pt x="476" y="58311"/>
                </a:lnTo>
                <a:lnTo>
                  <a:pt x="476" y="3259"/>
                </a:lnTo>
                <a:lnTo>
                  <a:pt x="544" y="2784"/>
                </a:lnTo>
                <a:lnTo>
                  <a:pt x="612" y="2444"/>
                </a:lnTo>
                <a:lnTo>
                  <a:pt x="747" y="2105"/>
                </a:lnTo>
                <a:lnTo>
                  <a:pt x="951" y="1834"/>
                </a:lnTo>
                <a:lnTo>
                  <a:pt x="1222" y="1630"/>
                </a:lnTo>
                <a:lnTo>
                  <a:pt x="1562" y="1426"/>
                </a:lnTo>
                <a:lnTo>
                  <a:pt x="1969" y="1290"/>
                </a:lnTo>
                <a:lnTo>
                  <a:pt x="2444" y="1155"/>
                </a:lnTo>
                <a:lnTo>
                  <a:pt x="3259" y="1087"/>
                </a:lnTo>
                <a:lnTo>
                  <a:pt x="4481" y="951"/>
                </a:lnTo>
                <a:lnTo>
                  <a:pt x="7807" y="747"/>
                </a:lnTo>
                <a:lnTo>
                  <a:pt x="11676" y="612"/>
                </a:lnTo>
                <a:lnTo>
                  <a:pt x="15410" y="544"/>
                </a:lnTo>
                <a:close/>
                <a:moveTo>
                  <a:pt x="27560" y="1087"/>
                </a:moveTo>
                <a:lnTo>
                  <a:pt x="28375" y="1155"/>
                </a:lnTo>
                <a:lnTo>
                  <a:pt x="28850" y="1290"/>
                </a:lnTo>
                <a:lnTo>
                  <a:pt x="29257" y="1426"/>
                </a:lnTo>
                <a:lnTo>
                  <a:pt x="29597" y="1630"/>
                </a:lnTo>
                <a:lnTo>
                  <a:pt x="29868" y="1834"/>
                </a:lnTo>
                <a:lnTo>
                  <a:pt x="30072" y="2105"/>
                </a:lnTo>
                <a:lnTo>
                  <a:pt x="30208" y="2444"/>
                </a:lnTo>
                <a:lnTo>
                  <a:pt x="30276" y="2784"/>
                </a:lnTo>
                <a:lnTo>
                  <a:pt x="30344" y="3259"/>
                </a:lnTo>
                <a:lnTo>
                  <a:pt x="30344" y="58311"/>
                </a:lnTo>
                <a:lnTo>
                  <a:pt x="30276" y="58718"/>
                </a:lnTo>
                <a:lnTo>
                  <a:pt x="30208" y="59125"/>
                </a:lnTo>
                <a:lnTo>
                  <a:pt x="30072" y="59465"/>
                </a:lnTo>
                <a:lnTo>
                  <a:pt x="29868" y="59736"/>
                </a:lnTo>
                <a:lnTo>
                  <a:pt x="29597" y="60008"/>
                </a:lnTo>
                <a:lnTo>
                  <a:pt x="29257" y="60144"/>
                </a:lnTo>
                <a:lnTo>
                  <a:pt x="28850" y="60347"/>
                </a:lnTo>
                <a:lnTo>
                  <a:pt x="28375" y="60415"/>
                </a:lnTo>
                <a:lnTo>
                  <a:pt x="26746" y="60687"/>
                </a:lnTo>
                <a:lnTo>
                  <a:pt x="23895" y="60958"/>
                </a:lnTo>
                <a:lnTo>
                  <a:pt x="22130" y="61094"/>
                </a:lnTo>
                <a:lnTo>
                  <a:pt x="20093" y="61230"/>
                </a:lnTo>
                <a:lnTo>
                  <a:pt x="17853" y="61298"/>
                </a:lnTo>
                <a:lnTo>
                  <a:pt x="12966" y="61298"/>
                </a:lnTo>
                <a:lnTo>
                  <a:pt x="10726" y="61230"/>
                </a:lnTo>
                <a:lnTo>
                  <a:pt x="8689" y="61094"/>
                </a:lnTo>
                <a:lnTo>
                  <a:pt x="6924" y="60958"/>
                </a:lnTo>
                <a:lnTo>
                  <a:pt x="4073" y="60687"/>
                </a:lnTo>
                <a:lnTo>
                  <a:pt x="2444" y="60415"/>
                </a:lnTo>
                <a:lnTo>
                  <a:pt x="1969" y="60347"/>
                </a:lnTo>
                <a:lnTo>
                  <a:pt x="1562" y="60144"/>
                </a:lnTo>
                <a:lnTo>
                  <a:pt x="1290" y="60008"/>
                </a:lnTo>
                <a:lnTo>
                  <a:pt x="951" y="59736"/>
                </a:lnTo>
                <a:lnTo>
                  <a:pt x="747" y="59465"/>
                </a:lnTo>
                <a:lnTo>
                  <a:pt x="612" y="59125"/>
                </a:lnTo>
                <a:lnTo>
                  <a:pt x="544" y="58718"/>
                </a:lnTo>
                <a:lnTo>
                  <a:pt x="544" y="58718"/>
                </a:lnTo>
                <a:lnTo>
                  <a:pt x="679" y="59125"/>
                </a:lnTo>
                <a:lnTo>
                  <a:pt x="815" y="59397"/>
                </a:lnTo>
                <a:lnTo>
                  <a:pt x="1019" y="59669"/>
                </a:lnTo>
                <a:lnTo>
                  <a:pt x="1290" y="59940"/>
                </a:lnTo>
                <a:lnTo>
                  <a:pt x="1630" y="60144"/>
                </a:lnTo>
                <a:lnTo>
                  <a:pt x="2037" y="60279"/>
                </a:lnTo>
                <a:lnTo>
                  <a:pt x="2444" y="60415"/>
                </a:lnTo>
                <a:lnTo>
                  <a:pt x="4073" y="60619"/>
                </a:lnTo>
                <a:lnTo>
                  <a:pt x="6924" y="60890"/>
                </a:lnTo>
                <a:lnTo>
                  <a:pt x="8689" y="61026"/>
                </a:lnTo>
                <a:lnTo>
                  <a:pt x="10726" y="61162"/>
                </a:lnTo>
                <a:lnTo>
                  <a:pt x="12966" y="61230"/>
                </a:lnTo>
                <a:lnTo>
                  <a:pt x="17853" y="61230"/>
                </a:lnTo>
                <a:lnTo>
                  <a:pt x="20093" y="61162"/>
                </a:lnTo>
                <a:lnTo>
                  <a:pt x="22130" y="61026"/>
                </a:lnTo>
                <a:lnTo>
                  <a:pt x="23895" y="60890"/>
                </a:lnTo>
                <a:lnTo>
                  <a:pt x="26746" y="60619"/>
                </a:lnTo>
                <a:lnTo>
                  <a:pt x="28375" y="60415"/>
                </a:lnTo>
                <a:lnTo>
                  <a:pt x="28850" y="60279"/>
                </a:lnTo>
                <a:lnTo>
                  <a:pt x="29190" y="60144"/>
                </a:lnTo>
                <a:lnTo>
                  <a:pt x="29529" y="59940"/>
                </a:lnTo>
                <a:lnTo>
                  <a:pt x="29800" y="59669"/>
                </a:lnTo>
                <a:lnTo>
                  <a:pt x="30004" y="59397"/>
                </a:lnTo>
                <a:lnTo>
                  <a:pt x="30140" y="59125"/>
                </a:lnTo>
                <a:lnTo>
                  <a:pt x="30276" y="58718"/>
                </a:lnTo>
                <a:lnTo>
                  <a:pt x="30276" y="58311"/>
                </a:lnTo>
                <a:lnTo>
                  <a:pt x="30276" y="3259"/>
                </a:lnTo>
                <a:lnTo>
                  <a:pt x="30276" y="2852"/>
                </a:lnTo>
                <a:lnTo>
                  <a:pt x="30140" y="2444"/>
                </a:lnTo>
                <a:lnTo>
                  <a:pt x="30004" y="2173"/>
                </a:lnTo>
                <a:lnTo>
                  <a:pt x="29800" y="1901"/>
                </a:lnTo>
                <a:lnTo>
                  <a:pt x="29529" y="1698"/>
                </a:lnTo>
                <a:lnTo>
                  <a:pt x="29190" y="1494"/>
                </a:lnTo>
                <a:lnTo>
                  <a:pt x="28850" y="1358"/>
                </a:lnTo>
                <a:lnTo>
                  <a:pt x="28375" y="1223"/>
                </a:lnTo>
                <a:lnTo>
                  <a:pt x="27560" y="1087"/>
                </a:lnTo>
                <a:close/>
                <a:moveTo>
                  <a:pt x="15410" y="1"/>
                </a:moveTo>
                <a:lnTo>
                  <a:pt x="11608" y="69"/>
                </a:lnTo>
                <a:lnTo>
                  <a:pt x="7739" y="204"/>
                </a:lnTo>
                <a:lnTo>
                  <a:pt x="4413" y="408"/>
                </a:lnTo>
                <a:lnTo>
                  <a:pt x="3191" y="544"/>
                </a:lnTo>
                <a:lnTo>
                  <a:pt x="2309" y="680"/>
                </a:lnTo>
                <a:lnTo>
                  <a:pt x="1765" y="815"/>
                </a:lnTo>
                <a:lnTo>
                  <a:pt x="1290" y="1019"/>
                </a:lnTo>
                <a:lnTo>
                  <a:pt x="883" y="1223"/>
                </a:lnTo>
                <a:lnTo>
                  <a:pt x="544" y="1494"/>
                </a:lnTo>
                <a:lnTo>
                  <a:pt x="340" y="1901"/>
                </a:lnTo>
                <a:lnTo>
                  <a:pt x="136" y="2241"/>
                </a:lnTo>
                <a:lnTo>
                  <a:pt x="1" y="2716"/>
                </a:lnTo>
                <a:lnTo>
                  <a:pt x="1" y="3259"/>
                </a:lnTo>
                <a:lnTo>
                  <a:pt x="1" y="58311"/>
                </a:lnTo>
                <a:lnTo>
                  <a:pt x="1" y="58854"/>
                </a:lnTo>
                <a:lnTo>
                  <a:pt x="136" y="59261"/>
                </a:lnTo>
                <a:lnTo>
                  <a:pt x="340" y="59736"/>
                </a:lnTo>
                <a:lnTo>
                  <a:pt x="612" y="60076"/>
                </a:lnTo>
                <a:lnTo>
                  <a:pt x="951" y="60347"/>
                </a:lnTo>
                <a:lnTo>
                  <a:pt x="1358" y="60619"/>
                </a:lnTo>
                <a:lnTo>
                  <a:pt x="1833" y="60823"/>
                </a:lnTo>
                <a:lnTo>
                  <a:pt x="2309" y="60958"/>
                </a:lnTo>
                <a:lnTo>
                  <a:pt x="4006" y="61162"/>
                </a:lnTo>
                <a:lnTo>
                  <a:pt x="6857" y="61501"/>
                </a:lnTo>
                <a:lnTo>
                  <a:pt x="8689" y="61637"/>
                </a:lnTo>
                <a:lnTo>
                  <a:pt x="10726" y="61705"/>
                </a:lnTo>
                <a:lnTo>
                  <a:pt x="12966" y="61773"/>
                </a:lnTo>
                <a:lnTo>
                  <a:pt x="15410" y="61841"/>
                </a:lnTo>
                <a:lnTo>
                  <a:pt x="17853" y="61773"/>
                </a:lnTo>
                <a:lnTo>
                  <a:pt x="20093" y="61705"/>
                </a:lnTo>
                <a:lnTo>
                  <a:pt x="22130" y="61637"/>
                </a:lnTo>
                <a:lnTo>
                  <a:pt x="23963" y="61501"/>
                </a:lnTo>
                <a:lnTo>
                  <a:pt x="26814" y="61162"/>
                </a:lnTo>
                <a:lnTo>
                  <a:pt x="28511" y="60958"/>
                </a:lnTo>
                <a:lnTo>
                  <a:pt x="28986" y="60823"/>
                </a:lnTo>
                <a:lnTo>
                  <a:pt x="29461" y="60619"/>
                </a:lnTo>
                <a:lnTo>
                  <a:pt x="29868" y="60347"/>
                </a:lnTo>
                <a:lnTo>
                  <a:pt x="30208" y="60076"/>
                </a:lnTo>
                <a:lnTo>
                  <a:pt x="30479" y="59736"/>
                </a:lnTo>
                <a:lnTo>
                  <a:pt x="30683" y="59261"/>
                </a:lnTo>
                <a:lnTo>
                  <a:pt x="30819" y="58854"/>
                </a:lnTo>
                <a:lnTo>
                  <a:pt x="30819" y="58311"/>
                </a:lnTo>
                <a:lnTo>
                  <a:pt x="30819" y="3259"/>
                </a:lnTo>
                <a:lnTo>
                  <a:pt x="30819" y="2716"/>
                </a:lnTo>
                <a:lnTo>
                  <a:pt x="30683" y="2241"/>
                </a:lnTo>
                <a:lnTo>
                  <a:pt x="30547" y="1901"/>
                </a:lnTo>
                <a:lnTo>
                  <a:pt x="30276" y="1494"/>
                </a:lnTo>
                <a:lnTo>
                  <a:pt x="29936" y="1223"/>
                </a:lnTo>
                <a:lnTo>
                  <a:pt x="29529" y="1019"/>
                </a:lnTo>
                <a:lnTo>
                  <a:pt x="29054" y="815"/>
                </a:lnTo>
                <a:lnTo>
                  <a:pt x="28511" y="680"/>
                </a:lnTo>
                <a:lnTo>
                  <a:pt x="27628" y="544"/>
                </a:lnTo>
                <a:lnTo>
                  <a:pt x="26406" y="408"/>
                </a:lnTo>
                <a:lnTo>
                  <a:pt x="23080" y="204"/>
                </a:lnTo>
                <a:lnTo>
                  <a:pt x="19211" y="69"/>
                </a:lnTo>
                <a:lnTo>
                  <a:pt x="15410" y="1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" name="Shape 213"/>
          <p:cNvSpPr/>
          <p:nvPr/>
        </p:nvSpPr>
        <p:spPr>
          <a:xfrm>
            <a:off x="5807450" y="671700"/>
            <a:ext cx="1888500" cy="33561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215" name="Shape 215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216" name="Shape 216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with 2 android phones">
  <p:cSld name="CUSTOM_2_2">
    <p:bg>
      <p:bgPr>
        <a:solidFill>
          <a:srgbClr val="1486AB"/>
        </a:solidFill>
        <a:effectLst/>
      </p:bgPr>
    </p:bg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Shape 218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" name="Shape 219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" name="Shape 220"/>
          <p:cNvSpPr/>
          <p:nvPr/>
        </p:nvSpPr>
        <p:spPr>
          <a:xfrm>
            <a:off x="6876040" y="290325"/>
            <a:ext cx="2075120" cy="4163909"/>
          </a:xfrm>
          <a:custGeom>
            <a:avLst/>
            <a:gdLst/>
            <a:ahLst/>
            <a:cxnLst/>
            <a:rect l="0" t="0" r="0" b="0"/>
            <a:pathLst>
              <a:path w="30819" h="61841" extrusionOk="0">
                <a:moveTo>
                  <a:pt x="5160" y="2580"/>
                </a:moveTo>
                <a:lnTo>
                  <a:pt x="5295" y="2648"/>
                </a:lnTo>
                <a:lnTo>
                  <a:pt x="5363" y="2784"/>
                </a:lnTo>
                <a:lnTo>
                  <a:pt x="5363" y="2920"/>
                </a:lnTo>
                <a:lnTo>
                  <a:pt x="5363" y="3055"/>
                </a:lnTo>
                <a:lnTo>
                  <a:pt x="5295" y="3191"/>
                </a:lnTo>
                <a:lnTo>
                  <a:pt x="5160" y="3259"/>
                </a:lnTo>
                <a:lnTo>
                  <a:pt x="4888" y="3259"/>
                </a:lnTo>
                <a:lnTo>
                  <a:pt x="4752" y="3191"/>
                </a:lnTo>
                <a:lnTo>
                  <a:pt x="4684" y="3055"/>
                </a:lnTo>
                <a:lnTo>
                  <a:pt x="4684" y="2920"/>
                </a:lnTo>
                <a:lnTo>
                  <a:pt x="4684" y="2784"/>
                </a:lnTo>
                <a:lnTo>
                  <a:pt x="4752" y="2648"/>
                </a:lnTo>
                <a:lnTo>
                  <a:pt x="4888" y="2580"/>
                </a:lnTo>
                <a:close/>
                <a:moveTo>
                  <a:pt x="15410" y="2241"/>
                </a:moveTo>
                <a:lnTo>
                  <a:pt x="15681" y="2309"/>
                </a:lnTo>
                <a:lnTo>
                  <a:pt x="15885" y="2444"/>
                </a:lnTo>
                <a:lnTo>
                  <a:pt x="16021" y="2648"/>
                </a:lnTo>
                <a:lnTo>
                  <a:pt x="16088" y="2920"/>
                </a:lnTo>
                <a:lnTo>
                  <a:pt x="16021" y="3191"/>
                </a:lnTo>
                <a:lnTo>
                  <a:pt x="15885" y="3395"/>
                </a:lnTo>
                <a:lnTo>
                  <a:pt x="15681" y="3531"/>
                </a:lnTo>
                <a:lnTo>
                  <a:pt x="15410" y="3598"/>
                </a:lnTo>
                <a:lnTo>
                  <a:pt x="15138" y="3531"/>
                </a:lnTo>
                <a:lnTo>
                  <a:pt x="14934" y="3395"/>
                </a:lnTo>
                <a:lnTo>
                  <a:pt x="14799" y="3191"/>
                </a:lnTo>
                <a:lnTo>
                  <a:pt x="14731" y="2920"/>
                </a:lnTo>
                <a:lnTo>
                  <a:pt x="14799" y="2648"/>
                </a:lnTo>
                <a:lnTo>
                  <a:pt x="14934" y="2444"/>
                </a:lnTo>
                <a:lnTo>
                  <a:pt x="15138" y="2309"/>
                </a:lnTo>
                <a:lnTo>
                  <a:pt x="15410" y="2241"/>
                </a:lnTo>
                <a:close/>
                <a:moveTo>
                  <a:pt x="29393" y="5228"/>
                </a:moveTo>
                <a:lnTo>
                  <a:pt x="29461" y="5296"/>
                </a:lnTo>
                <a:lnTo>
                  <a:pt x="29461" y="54849"/>
                </a:lnTo>
                <a:lnTo>
                  <a:pt x="1426" y="54849"/>
                </a:lnTo>
                <a:lnTo>
                  <a:pt x="1426" y="5296"/>
                </a:lnTo>
                <a:lnTo>
                  <a:pt x="1494" y="5228"/>
                </a:lnTo>
                <a:close/>
                <a:moveTo>
                  <a:pt x="15410" y="544"/>
                </a:moveTo>
                <a:lnTo>
                  <a:pt x="19143" y="612"/>
                </a:lnTo>
                <a:lnTo>
                  <a:pt x="23012" y="747"/>
                </a:lnTo>
                <a:lnTo>
                  <a:pt x="26339" y="951"/>
                </a:lnTo>
                <a:lnTo>
                  <a:pt x="27560" y="1087"/>
                </a:lnTo>
                <a:lnTo>
                  <a:pt x="27560" y="1087"/>
                </a:lnTo>
                <a:lnTo>
                  <a:pt x="26339" y="1019"/>
                </a:lnTo>
                <a:lnTo>
                  <a:pt x="23012" y="815"/>
                </a:lnTo>
                <a:lnTo>
                  <a:pt x="19143" y="680"/>
                </a:lnTo>
                <a:lnTo>
                  <a:pt x="15410" y="612"/>
                </a:lnTo>
                <a:lnTo>
                  <a:pt x="11676" y="680"/>
                </a:lnTo>
                <a:lnTo>
                  <a:pt x="7807" y="815"/>
                </a:lnTo>
                <a:lnTo>
                  <a:pt x="4481" y="1019"/>
                </a:lnTo>
                <a:lnTo>
                  <a:pt x="3259" y="1087"/>
                </a:lnTo>
                <a:lnTo>
                  <a:pt x="2444" y="1223"/>
                </a:lnTo>
                <a:lnTo>
                  <a:pt x="1969" y="1358"/>
                </a:lnTo>
                <a:lnTo>
                  <a:pt x="1630" y="1494"/>
                </a:lnTo>
                <a:lnTo>
                  <a:pt x="1290" y="1698"/>
                </a:lnTo>
                <a:lnTo>
                  <a:pt x="1019" y="1901"/>
                </a:lnTo>
                <a:lnTo>
                  <a:pt x="815" y="2173"/>
                </a:lnTo>
                <a:lnTo>
                  <a:pt x="679" y="2444"/>
                </a:lnTo>
                <a:lnTo>
                  <a:pt x="544" y="2852"/>
                </a:lnTo>
                <a:lnTo>
                  <a:pt x="544" y="3259"/>
                </a:lnTo>
                <a:lnTo>
                  <a:pt x="544" y="58311"/>
                </a:lnTo>
                <a:lnTo>
                  <a:pt x="544" y="58718"/>
                </a:lnTo>
                <a:lnTo>
                  <a:pt x="476" y="58311"/>
                </a:lnTo>
                <a:lnTo>
                  <a:pt x="476" y="3259"/>
                </a:lnTo>
                <a:lnTo>
                  <a:pt x="544" y="2784"/>
                </a:lnTo>
                <a:lnTo>
                  <a:pt x="612" y="2444"/>
                </a:lnTo>
                <a:lnTo>
                  <a:pt x="747" y="2105"/>
                </a:lnTo>
                <a:lnTo>
                  <a:pt x="951" y="1834"/>
                </a:lnTo>
                <a:lnTo>
                  <a:pt x="1222" y="1630"/>
                </a:lnTo>
                <a:lnTo>
                  <a:pt x="1562" y="1426"/>
                </a:lnTo>
                <a:lnTo>
                  <a:pt x="1969" y="1290"/>
                </a:lnTo>
                <a:lnTo>
                  <a:pt x="2444" y="1155"/>
                </a:lnTo>
                <a:lnTo>
                  <a:pt x="3259" y="1087"/>
                </a:lnTo>
                <a:lnTo>
                  <a:pt x="4481" y="951"/>
                </a:lnTo>
                <a:lnTo>
                  <a:pt x="7807" y="747"/>
                </a:lnTo>
                <a:lnTo>
                  <a:pt x="11676" y="612"/>
                </a:lnTo>
                <a:lnTo>
                  <a:pt x="15410" y="544"/>
                </a:lnTo>
                <a:close/>
                <a:moveTo>
                  <a:pt x="27560" y="1087"/>
                </a:moveTo>
                <a:lnTo>
                  <a:pt x="28375" y="1155"/>
                </a:lnTo>
                <a:lnTo>
                  <a:pt x="28850" y="1290"/>
                </a:lnTo>
                <a:lnTo>
                  <a:pt x="29257" y="1426"/>
                </a:lnTo>
                <a:lnTo>
                  <a:pt x="29597" y="1630"/>
                </a:lnTo>
                <a:lnTo>
                  <a:pt x="29868" y="1834"/>
                </a:lnTo>
                <a:lnTo>
                  <a:pt x="30072" y="2105"/>
                </a:lnTo>
                <a:lnTo>
                  <a:pt x="30208" y="2444"/>
                </a:lnTo>
                <a:lnTo>
                  <a:pt x="30276" y="2784"/>
                </a:lnTo>
                <a:lnTo>
                  <a:pt x="30344" y="3259"/>
                </a:lnTo>
                <a:lnTo>
                  <a:pt x="30344" y="58311"/>
                </a:lnTo>
                <a:lnTo>
                  <a:pt x="30276" y="58718"/>
                </a:lnTo>
                <a:lnTo>
                  <a:pt x="30208" y="59125"/>
                </a:lnTo>
                <a:lnTo>
                  <a:pt x="30072" y="59465"/>
                </a:lnTo>
                <a:lnTo>
                  <a:pt x="29868" y="59736"/>
                </a:lnTo>
                <a:lnTo>
                  <a:pt x="29597" y="60008"/>
                </a:lnTo>
                <a:lnTo>
                  <a:pt x="29257" y="60144"/>
                </a:lnTo>
                <a:lnTo>
                  <a:pt x="28850" y="60347"/>
                </a:lnTo>
                <a:lnTo>
                  <a:pt x="28375" y="60415"/>
                </a:lnTo>
                <a:lnTo>
                  <a:pt x="26746" y="60687"/>
                </a:lnTo>
                <a:lnTo>
                  <a:pt x="23895" y="60958"/>
                </a:lnTo>
                <a:lnTo>
                  <a:pt x="22130" y="61094"/>
                </a:lnTo>
                <a:lnTo>
                  <a:pt x="20093" y="61230"/>
                </a:lnTo>
                <a:lnTo>
                  <a:pt x="17853" y="61298"/>
                </a:lnTo>
                <a:lnTo>
                  <a:pt x="12966" y="61298"/>
                </a:lnTo>
                <a:lnTo>
                  <a:pt x="10726" y="61230"/>
                </a:lnTo>
                <a:lnTo>
                  <a:pt x="8689" y="61094"/>
                </a:lnTo>
                <a:lnTo>
                  <a:pt x="6924" y="60958"/>
                </a:lnTo>
                <a:lnTo>
                  <a:pt x="4073" y="60687"/>
                </a:lnTo>
                <a:lnTo>
                  <a:pt x="2444" y="60415"/>
                </a:lnTo>
                <a:lnTo>
                  <a:pt x="1969" y="60347"/>
                </a:lnTo>
                <a:lnTo>
                  <a:pt x="1562" y="60144"/>
                </a:lnTo>
                <a:lnTo>
                  <a:pt x="1290" y="60008"/>
                </a:lnTo>
                <a:lnTo>
                  <a:pt x="951" y="59736"/>
                </a:lnTo>
                <a:lnTo>
                  <a:pt x="747" y="59465"/>
                </a:lnTo>
                <a:lnTo>
                  <a:pt x="612" y="59125"/>
                </a:lnTo>
                <a:lnTo>
                  <a:pt x="544" y="58718"/>
                </a:lnTo>
                <a:lnTo>
                  <a:pt x="544" y="58718"/>
                </a:lnTo>
                <a:lnTo>
                  <a:pt x="679" y="59125"/>
                </a:lnTo>
                <a:lnTo>
                  <a:pt x="815" y="59397"/>
                </a:lnTo>
                <a:lnTo>
                  <a:pt x="1019" y="59669"/>
                </a:lnTo>
                <a:lnTo>
                  <a:pt x="1290" y="59940"/>
                </a:lnTo>
                <a:lnTo>
                  <a:pt x="1630" y="60144"/>
                </a:lnTo>
                <a:lnTo>
                  <a:pt x="2037" y="60279"/>
                </a:lnTo>
                <a:lnTo>
                  <a:pt x="2444" y="60415"/>
                </a:lnTo>
                <a:lnTo>
                  <a:pt x="4073" y="60619"/>
                </a:lnTo>
                <a:lnTo>
                  <a:pt x="6924" y="60890"/>
                </a:lnTo>
                <a:lnTo>
                  <a:pt x="8689" y="61026"/>
                </a:lnTo>
                <a:lnTo>
                  <a:pt x="10726" y="61162"/>
                </a:lnTo>
                <a:lnTo>
                  <a:pt x="12966" y="61230"/>
                </a:lnTo>
                <a:lnTo>
                  <a:pt x="17853" y="61230"/>
                </a:lnTo>
                <a:lnTo>
                  <a:pt x="20093" y="61162"/>
                </a:lnTo>
                <a:lnTo>
                  <a:pt x="22130" y="61026"/>
                </a:lnTo>
                <a:lnTo>
                  <a:pt x="23895" y="60890"/>
                </a:lnTo>
                <a:lnTo>
                  <a:pt x="26746" y="60619"/>
                </a:lnTo>
                <a:lnTo>
                  <a:pt x="28375" y="60415"/>
                </a:lnTo>
                <a:lnTo>
                  <a:pt x="28850" y="60279"/>
                </a:lnTo>
                <a:lnTo>
                  <a:pt x="29190" y="60144"/>
                </a:lnTo>
                <a:lnTo>
                  <a:pt x="29529" y="59940"/>
                </a:lnTo>
                <a:lnTo>
                  <a:pt x="29800" y="59669"/>
                </a:lnTo>
                <a:lnTo>
                  <a:pt x="30004" y="59397"/>
                </a:lnTo>
                <a:lnTo>
                  <a:pt x="30140" y="59125"/>
                </a:lnTo>
                <a:lnTo>
                  <a:pt x="30276" y="58718"/>
                </a:lnTo>
                <a:lnTo>
                  <a:pt x="30276" y="58311"/>
                </a:lnTo>
                <a:lnTo>
                  <a:pt x="30276" y="3259"/>
                </a:lnTo>
                <a:lnTo>
                  <a:pt x="30276" y="2852"/>
                </a:lnTo>
                <a:lnTo>
                  <a:pt x="30140" y="2444"/>
                </a:lnTo>
                <a:lnTo>
                  <a:pt x="30004" y="2173"/>
                </a:lnTo>
                <a:lnTo>
                  <a:pt x="29800" y="1901"/>
                </a:lnTo>
                <a:lnTo>
                  <a:pt x="29529" y="1698"/>
                </a:lnTo>
                <a:lnTo>
                  <a:pt x="29190" y="1494"/>
                </a:lnTo>
                <a:lnTo>
                  <a:pt x="28850" y="1358"/>
                </a:lnTo>
                <a:lnTo>
                  <a:pt x="28375" y="1223"/>
                </a:lnTo>
                <a:lnTo>
                  <a:pt x="27560" y="1087"/>
                </a:lnTo>
                <a:close/>
                <a:moveTo>
                  <a:pt x="15410" y="1"/>
                </a:moveTo>
                <a:lnTo>
                  <a:pt x="11608" y="69"/>
                </a:lnTo>
                <a:lnTo>
                  <a:pt x="7739" y="204"/>
                </a:lnTo>
                <a:lnTo>
                  <a:pt x="4413" y="408"/>
                </a:lnTo>
                <a:lnTo>
                  <a:pt x="3191" y="544"/>
                </a:lnTo>
                <a:lnTo>
                  <a:pt x="2309" y="680"/>
                </a:lnTo>
                <a:lnTo>
                  <a:pt x="1765" y="815"/>
                </a:lnTo>
                <a:lnTo>
                  <a:pt x="1290" y="1019"/>
                </a:lnTo>
                <a:lnTo>
                  <a:pt x="883" y="1223"/>
                </a:lnTo>
                <a:lnTo>
                  <a:pt x="544" y="1494"/>
                </a:lnTo>
                <a:lnTo>
                  <a:pt x="340" y="1901"/>
                </a:lnTo>
                <a:lnTo>
                  <a:pt x="136" y="2241"/>
                </a:lnTo>
                <a:lnTo>
                  <a:pt x="1" y="2716"/>
                </a:lnTo>
                <a:lnTo>
                  <a:pt x="1" y="3259"/>
                </a:lnTo>
                <a:lnTo>
                  <a:pt x="1" y="58311"/>
                </a:lnTo>
                <a:lnTo>
                  <a:pt x="1" y="58854"/>
                </a:lnTo>
                <a:lnTo>
                  <a:pt x="136" y="59261"/>
                </a:lnTo>
                <a:lnTo>
                  <a:pt x="340" y="59736"/>
                </a:lnTo>
                <a:lnTo>
                  <a:pt x="612" y="60076"/>
                </a:lnTo>
                <a:lnTo>
                  <a:pt x="951" y="60347"/>
                </a:lnTo>
                <a:lnTo>
                  <a:pt x="1358" y="60619"/>
                </a:lnTo>
                <a:lnTo>
                  <a:pt x="1833" y="60823"/>
                </a:lnTo>
                <a:lnTo>
                  <a:pt x="2309" y="60958"/>
                </a:lnTo>
                <a:lnTo>
                  <a:pt x="4006" y="61162"/>
                </a:lnTo>
                <a:lnTo>
                  <a:pt x="6857" y="61501"/>
                </a:lnTo>
                <a:lnTo>
                  <a:pt x="8689" y="61637"/>
                </a:lnTo>
                <a:lnTo>
                  <a:pt x="10726" y="61705"/>
                </a:lnTo>
                <a:lnTo>
                  <a:pt x="12966" y="61773"/>
                </a:lnTo>
                <a:lnTo>
                  <a:pt x="15410" y="61841"/>
                </a:lnTo>
                <a:lnTo>
                  <a:pt x="17853" y="61773"/>
                </a:lnTo>
                <a:lnTo>
                  <a:pt x="20093" y="61705"/>
                </a:lnTo>
                <a:lnTo>
                  <a:pt x="22130" y="61637"/>
                </a:lnTo>
                <a:lnTo>
                  <a:pt x="23963" y="61501"/>
                </a:lnTo>
                <a:lnTo>
                  <a:pt x="26814" y="61162"/>
                </a:lnTo>
                <a:lnTo>
                  <a:pt x="28511" y="60958"/>
                </a:lnTo>
                <a:lnTo>
                  <a:pt x="28986" y="60823"/>
                </a:lnTo>
                <a:lnTo>
                  <a:pt x="29461" y="60619"/>
                </a:lnTo>
                <a:lnTo>
                  <a:pt x="29868" y="60347"/>
                </a:lnTo>
                <a:lnTo>
                  <a:pt x="30208" y="60076"/>
                </a:lnTo>
                <a:lnTo>
                  <a:pt x="30479" y="59736"/>
                </a:lnTo>
                <a:lnTo>
                  <a:pt x="30683" y="59261"/>
                </a:lnTo>
                <a:lnTo>
                  <a:pt x="30819" y="58854"/>
                </a:lnTo>
                <a:lnTo>
                  <a:pt x="30819" y="58311"/>
                </a:lnTo>
                <a:lnTo>
                  <a:pt x="30819" y="3259"/>
                </a:lnTo>
                <a:lnTo>
                  <a:pt x="30819" y="2716"/>
                </a:lnTo>
                <a:lnTo>
                  <a:pt x="30683" y="2241"/>
                </a:lnTo>
                <a:lnTo>
                  <a:pt x="30547" y="1901"/>
                </a:lnTo>
                <a:lnTo>
                  <a:pt x="30276" y="1494"/>
                </a:lnTo>
                <a:lnTo>
                  <a:pt x="29936" y="1223"/>
                </a:lnTo>
                <a:lnTo>
                  <a:pt x="29529" y="1019"/>
                </a:lnTo>
                <a:lnTo>
                  <a:pt x="29054" y="815"/>
                </a:lnTo>
                <a:lnTo>
                  <a:pt x="28511" y="680"/>
                </a:lnTo>
                <a:lnTo>
                  <a:pt x="27628" y="544"/>
                </a:lnTo>
                <a:lnTo>
                  <a:pt x="26406" y="408"/>
                </a:lnTo>
                <a:lnTo>
                  <a:pt x="23080" y="204"/>
                </a:lnTo>
                <a:lnTo>
                  <a:pt x="19211" y="69"/>
                </a:lnTo>
                <a:lnTo>
                  <a:pt x="15410" y="1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1" name="Shape 221"/>
          <p:cNvSpPr/>
          <p:nvPr/>
        </p:nvSpPr>
        <p:spPr>
          <a:xfrm>
            <a:off x="6969350" y="639525"/>
            <a:ext cx="1888500" cy="33561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223" name="Shape 223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224" name="Shape 224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225" name="Shape 225"/>
          <p:cNvSpPr/>
          <p:nvPr/>
        </p:nvSpPr>
        <p:spPr>
          <a:xfrm>
            <a:off x="4525152" y="322500"/>
            <a:ext cx="2075120" cy="4163909"/>
          </a:xfrm>
          <a:custGeom>
            <a:avLst/>
            <a:gdLst/>
            <a:ahLst/>
            <a:cxnLst/>
            <a:rect l="0" t="0" r="0" b="0"/>
            <a:pathLst>
              <a:path w="30819" h="61841" extrusionOk="0">
                <a:moveTo>
                  <a:pt x="5160" y="2580"/>
                </a:moveTo>
                <a:lnTo>
                  <a:pt x="5295" y="2648"/>
                </a:lnTo>
                <a:lnTo>
                  <a:pt x="5363" y="2784"/>
                </a:lnTo>
                <a:lnTo>
                  <a:pt x="5363" y="2920"/>
                </a:lnTo>
                <a:lnTo>
                  <a:pt x="5363" y="3055"/>
                </a:lnTo>
                <a:lnTo>
                  <a:pt x="5295" y="3191"/>
                </a:lnTo>
                <a:lnTo>
                  <a:pt x="5160" y="3259"/>
                </a:lnTo>
                <a:lnTo>
                  <a:pt x="4888" y="3259"/>
                </a:lnTo>
                <a:lnTo>
                  <a:pt x="4752" y="3191"/>
                </a:lnTo>
                <a:lnTo>
                  <a:pt x="4684" y="3055"/>
                </a:lnTo>
                <a:lnTo>
                  <a:pt x="4684" y="2920"/>
                </a:lnTo>
                <a:lnTo>
                  <a:pt x="4684" y="2784"/>
                </a:lnTo>
                <a:lnTo>
                  <a:pt x="4752" y="2648"/>
                </a:lnTo>
                <a:lnTo>
                  <a:pt x="4888" y="2580"/>
                </a:lnTo>
                <a:close/>
                <a:moveTo>
                  <a:pt x="15410" y="2241"/>
                </a:moveTo>
                <a:lnTo>
                  <a:pt x="15681" y="2309"/>
                </a:lnTo>
                <a:lnTo>
                  <a:pt x="15885" y="2444"/>
                </a:lnTo>
                <a:lnTo>
                  <a:pt x="16021" y="2648"/>
                </a:lnTo>
                <a:lnTo>
                  <a:pt x="16088" y="2920"/>
                </a:lnTo>
                <a:lnTo>
                  <a:pt x="16021" y="3191"/>
                </a:lnTo>
                <a:lnTo>
                  <a:pt x="15885" y="3395"/>
                </a:lnTo>
                <a:lnTo>
                  <a:pt x="15681" y="3531"/>
                </a:lnTo>
                <a:lnTo>
                  <a:pt x="15410" y="3598"/>
                </a:lnTo>
                <a:lnTo>
                  <a:pt x="15138" y="3531"/>
                </a:lnTo>
                <a:lnTo>
                  <a:pt x="14934" y="3395"/>
                </a:lnTo>
                <a:lnTo>
                  <a:pt x="14799" y="3191"/>
                </a:lnTo>
                <a:lnTo>
                  <a:pt x="14731" y="2920"/>
                </a:lnTo>
                <a:lnTo>
                  <a:pt x="14799" y="2648"/>
                </a:lnTo>
                <a:lnTo>
                  <a:pt x="14934" y="2444"/>
                </a:lnTo>
                <a:lnTo>
                  <a:pt x="15138" y="2309"/>
                </a:lnTo>
                <a:lnTo>
                  <a:pt x="15410" y="2241"/>
                </a:lnTo>
                <a:close/>
                <a:moveTo>
                  <a:pt x="29393" y="5228"/>
                </a:moveTo>
                <a:lnTo>
                  <a:pt x="29461" y="5296"/>
                </a:lnTo>
                <a:lnTo>
                  <a:pt x="29461" y="54849"/>
                </a:lnTo>
                <a:lnTo>
                  <a:pt x="1426" y="54849"/>
                </a:lnTo>
                <a:lnTo>
                  <a:pt x="1426" y="5296"/>
                </a:lnTo>
                <a:lnTo>
                  <a:pt x="1494" y="5228"/>
                </a:lnTo>
                <a:close/>
                <a:moveTo>
                  <a:pt x="15410" y="544"/>
                </a:moveTo>
                <a:lnTo>
                  <a:pt x="19143" y="612"/>
                </a:lnTo>
                <a:lnTo>
                  <a:pt x="23012" y="747"/>
                </a:lnTo>
                <a:lnTo>
                  <a:pt x="26339" y="951"/>
                </a:lnTo>
                <a:lnTo>
                  <a:pt x="27560" y="1087"/>
                </a:lnTo>
                <a:lnTo>
                  <a:pt x="27560" y="1087"/>
                </a:lnTo>
                <a:lnTo>
                  <a:pt x="26339" y="1019"/>
                </a:lnTo>
                <a:lnTo>
                  <a:pt x="23012" y="815"/>
                </a:lnTo>
                <a:lnTo>
                  <a:pt x="19143" y="680"/>
                </a:lnTo>
                <a:lnTo>
                  <a:pt x="15410" y="612"/>
                </a:lnTo>
                <a:lnTo>
                  <a:pt x="11676" y="680"/>
                </a:lnTo>
                <a:lnTo>
                  <a:pt x="7807" y="815"/>
                </a:lnTo>
                <a:lnTo>
                  <a:pt x="4481" y="1019"/>
                </a:lnTo>
                <a:lnTo>
                  <a:pt x="3259" y="1087"/>
                </a:lnTo>
                <a:lnTo>
                  <a:pt x="2444" y="1223"/>
                </a:lnTo>
                <a:lnTo>
                  <a:pt x="1969" y="1358"/>
                </a:lnTo>
                <a:lnTo>
                  <a:pt x="1630" y="1494"/>
                </a:lnTo>
                <a:lnTo>
                  <a:pt x="1290" y="1698"/>
                </a:lnTo>
                <a:lnTo>
                  <a:pt x="1019" y="1901"/>
                </a:lnTo>
                <a:lnTo>
                  <a:pt x="815" y="2173"/>
                </a:lnTo>
                <a:lnTo>
                  <a:pt x="679" y="2444"/>
                </a:lnTo>
                <a:lnTo>
                  <a:pt x="544" y="2852"/>
                </a:lnTo>
                <a:lnTo>
                  <a:pt x="544" y="3259"/>
                </a:lnTo>
                <a:lnTo>
                  <a:pt x="544" y="58311"/>
                </a:lnTo>
                <a:lnTo>
                  <a:pt x="544" y="58718"/>
                </a:lnTo>
                <a:lnTo>
                  <a:pt x="476" y="58311"/>
                </a:lnTo>
                <a:lnTo>
                  <a:pt x="476" y="3259"/>
                </a:lnTo>
                <a:lnTo>
                  <a:pt x="544" y="2784"/>
                </a:lnTo>
                <a:lnTo>
                  <a:pt x="612" y="2444"/>
                </a:lnTo>
                <a:lnTo>
                  <a:pt x="747" y="2105"/>
                </a:lnTo>
                <a:lnTo>
                  <a:pt x="951" y="1834"/>
                </a:lnTo>
                <a:lnTo>
                  <a:pt x="1222" y="1630"/>
                </a:lnTo>
                <a:lnTo>
                  <a:pt x="1562" y="1426"/>
                </a:lnTo>
                <a:lnTo>
                  <a:pt x="1969" y="1290"/>
                </a:lnTo>
                <a:lnTo>
                  <a:pt x="2444" y="1155"/>
                </a:lnTo>
                <a:lnTo>
                  <a:pt x="3259" y="1087"/>
                </a:lnTo>
                <a:lnTo>
                  <a:pt x="4481" y="951"/>
                </a:lnTo>
                <a:lnTo>
                  <a:pt x="7807" y="747"/>
                </a:lnTo>
                <a:lnTo>
                  <a:pt x="11676" y="612"/>
                </a:lnTo>
                <a:lnTo>
                  <a:pt x="15410" y="544"/>
                </a:lnTo>
                <a:close/>
                <a:moveTo>
                  <a:pt x="27560" y="1087"/>
                </a:moveTo>
                <a:lnTo>
                  <a:pt x="28375" y="1155"/>
                </a:lnTo>
                <a:lnTo>
                  <a:pt x="28850" y="1290"/>
                </a:lnTo>
                <a:lnTo>
                  <a:pt x="29257" y="1426"/>
                </a:lnTo>
                <a:lnTo>
                  <a:pt x="29597" y="1630"/>
                </a:lnTo>
                <a:lnTo>
                  <a:pt x="29868" y="1834"/>
                </a:lnTo>
                <a:lnTo>
                  <a:pt x="30072" y="2105"/>
                </a:lnTo>
                <a:lnTo>
                  <a:pt x="30208" y="2444"/>
                </a:lnTo>
                <a:lnTo>
                  <a:pt x="30276" y="2784"/>
                </a:lnTo>
                <a:lnTo>
                  <a:pt x="30344" y="3259"/>
                </a:lnTo>
                <a:lnTo>
                  <a:pt x="30344" y="58311"/>
                </a:lnTo>
                <a:lnTo>
                  <a:pt x="30276" y="58718"/>
                </a:lnTo>
                <a:lnTo>
                  <a:pt x="30208" y="59125"/>
                </a:lnTo>
                <a:lnTo>
                  <a:pt x="30072" y="59465"/>
                </a:lnTo>
                <a:lnTo>
                  <a:pt x="29868" y="59736"/>
                </a:lnTo>
                <a:lnTo>
                  <a:pt x="29597" y="60008"/>
                </a:lnTo>
                <a:lnTo>
                  <a:pt x="29257" y="60144"/>
                </a:lnTo>
                <a:lnTo>
                  <a:pt x="28850" y="60347"/>
                </a:lnTo>
                <a:lnTo>
                  <a:pt x="28375" y="60415"/>
                </a:lnTo>
                <a:lnTo>
                  <a:pt x="26746" y="60687"/>
                </a:lnTo>
                <a:lnTo>
                  <a:pt x="23895" y="60958"/>
                </a:lnTo>
                <a:lnTo>
                  <a:pt x="22130" y="61094"/>
                </a:lnTo>
                <a:lnTo>
                  <a:pt x="20093" y="61230"/>
                </a:lnTo>
                <a:lnTo>
                  <a:pt x="17853" y="61298"/>
                </a:lnTo>
                <a:lnTo>
                  <a:pt x="12966" y="61298"/>
                </a:lnTo>
                <a:lnTo>
                  <a:pt x="10726" y="61230"/>
                </a:lnTo>
                <a:lnTo>
                  <a:pt x="8689" y="61094"/>
                </a:lnTo>
                <a:lnTo>
                  <a:pt x="6924" y="60958"/>
                </a:lnTo>
                <a:lnTo>
                  <a:pt x="4073" y="60687"/>
                </a:lnTo>
                <a:lnTo>
                  <a:pt x="2444" y="60415"/>
                </a:lnTo>
                <a:lnTo>
                  <a:pt x="1969" y="60347"/>
                </a:lnTo>
                <a:lnTo>
                  <a:pt x="1562" y="60144"/>
                </a:lnTo>
                <a:lnTo>
                  <a:pt x="1290" y="60008"/>
                </a:lnTo>
                <a:lnTo>
                  <a:pt x="951" y="59736"/>
                </a:lnTo>
                <a:lnTo>
                  <a:pt x="747" y="59465"/>
                </a:lnTo>
                <a:lnTo>
                  <a:pt x="612" y="59125"/>
                </a:lnTo>
                <a:lnTo>
                  <a:pt x="544" y="58718"/>
                </a:lnTo>
                <a:lnTo>
                  <a:pt x="544" y="58718"/>
                </a:lnTo>
                <a:lnTo>
                  <a:pt x="679" y="59125"/>
                </a:lnTo>
                <a:lnTo>
                  <a:pt x="815" y="59397"/>
                </a:lnTo>
                <a:lnTo>
                  <a:pt x="1019" y="59669"/>
                </a:lnTo>
                <a:lnTo>
                  <a:pt x="1290" y="59940"/>
                </a:lnTo>
                <a:lnTo>
                  <a:pt x="1630" y="60144"/>
                </a:lnTo>
                <a:lnTo>
                  <a:pt x="2037" y="60279"/>
                </a:lnTo>
                <a:lnTo>
                  <a:pt x="2444" y="60415"/>
                </a:lnTo>
                <a:lnTo>
                  <a:pt x="4073" y="60619"/>
                </a:lnTo>
                <a:lnTo>
                  <a:pt x="6924" y="60890"/>
                </a:lnTo>
                <a:lnTo>
                  <a:pt x="8689" y="61026"/>
                </a:lnTo>
                <a:lnTo>
                  <a:pt x="10726" y="61162"/>
                </a:lnTo>
                <a:lnTo>
                  <a:pt x="12966" y="61230"/>
                </a:lnTo>
                <a:lnTo>
                  <a:pt x="17853" y="61230"/>
                </a:lnTo>
                <a:lnTo>
                  <a:pt x="20093" y="61162"/>
                </a:lnTo>
                <a:lnTo>
                  <a:pt x="22130" y="61026"/>
                </a:lnTo>
                <a:lnTo>
                  <a:pt x="23895" y="60890"/>
                </a:lnTo>
                <a:lnTo>
                  <a:pt x="26746" y="60619"/>
                </a:lnTo>
                <a:lnTo>
                  <a:pt x="28375" y="60415"/>
                </a:lnTo>
                <a:lnTo>
                  <a:pt x="28850" y="60279"/>
                </a:lnTo>
                <a:lnTo>
                  <a:pt x="29190" y="60144"/>
                </a:lnTo>
                <a:lnTo>
                  <a:pt x="29529" y="59940"/>
                </a:lnTo>
                <a:lnTo>
                  <a:pt x="29800" y="59669"/>
                </a:lnTo>
                <a:lnTo>
                  <a:pt x="30004" y="59397"/>
                </a:lnTo>
                <a:lnTo>
                  <a:pt x="30140" y="59125"/>
                </a:lnTo>
                <a:lnTo>
                  <a:pt x="30276" y="58718"/>
                </a:lnTo>
                <a:lnTo>
                  <a:pt x="30276" y="58311"/>
                </a:lnTo>
                <a:lnTo>
                  <a:pt x="30276" y="3259"/>
                </a:lnTo>
                <a:lnTo>
                  <a:pt x="30276" y="2852"/>
                </a:lnTo>
                <a:lnTo>
                  <a:pt x="30140" y="2444"/>
                </a:lnTo>
                <a:lnTo>
                  <a:pt x="30004" y="2173"/>
                </a:lnTo>
                <a:lnTo>
                  <a:pt x="29800" y="1901"/>
                </a:lnTo>
                <a:lnTo>
                  <a:pt x="29529" y="1698"/>
                </a:lnTo>
                <a:lnTo>
                  <a:pt x="29190" y="1494"/>
                </a:lnTo>
                <a:lnTo>
                  <a:pt x="28850" y="1358"/>
                </a:lnTo>
                <a:lnTo>
                  <a:pt x="28375" y="1223"/>
                </a:lnTo>
                <a:lnTo>
                  <a:pt x="27560" y="1087"/>
                </a:lnTo>
                <a:close/>
                <a:moveTo>
                  <a:pt x="15410" y="1"/>
                </a:moveTo>
                <a:lnTo>
                  <a:pt x="11608" y="69"/>
                </a:lnTo>
                <a:lnTo>
                  <a:pt x="7739" y="204"/>
                </a:lnTo>
                <a:lnTo>
                  <a:pt x="4413" y="408"/>
                </a:lnTo>
                <a:lnTo>
                  <a:pt x="3191" y="544"/>
                </a:lnTo>
                <a:lnTo>
                  <a:pt x="2309" y="680"/>
                </a:lnTo>
                <a:lnTo>
                  <a:pt x="1765" y="815"/>
                </a:lnTo>
                <a:lnTo>
                  <a:pt x="1290" y="1019"/>
                </a:lnTo>
                <a:lnTo>
                  <a:pt x="883" y="1223"/>
                </a:lnTo>
                <a:lnTo>
                  <a:pt x="544" y="1494"/>
                </a:lnTo>
                <a:lnTo>
                  <a:pt x="340" y="1901"/>
                </a:lnTo>
                <a:lnTo>
                  <a:pt x="136" y="2241"/>
                </a:lnTo>
                <a:lnTo>
                  <a:pt x="1" y="2716"/>
                </a:lnTo>
                <a:lnTo>
                  <a:pt x="1" y="3259"/>
                </a:lnTo>
                <a:lnTo>
                  <a:pt x="1" y="58311"/>
                </a:lnTo>
                <a:lnTo>
                  <a:pt x="1" y="58854"/>
                </a:lnTo>
                <a:lnTo>
                  <a:pt x="136" y="59261"/>
                </a:lnTo>
                <a:lnTo>
                  <a:pt x="340" y="59736"/>
                </a:lnTo>
                <a:lnTo>
                  <a:pt x="612" y="60076"/>
                </a:lnTo>
                <a:lnTo>
                  <a:pt x="951" y="60347"/>
                </a:lnTo>
                <a:lnTo>
                  <a:pt x="1358" y="60619"/>
                </a:lnTo>
                <a:lnTo>
                  <a:pt x="1833" y="60823"/>
                </a:lnTo>
                <a:lnTo>
                  <a:pt x="2309" y="60958"/>
                </a:lnTo>
                <a:lnTo>
                  <a:pt x="4006" y="61162"/>
                </a:lnTo>
                <a:lnTo>
                  <a:pt x="6857" y="61501"/>
                </a:lnTo>
                <a:lnTo>
                  <a:pt x="8689" y="61637"/>
                </a:lnTo>
                <a:lnTo>
                  <a:pt x="10726" y="61705"/>
                </a:lnTo>
                <a:lnTo>
                  <a:pt x="12966" y="61773"/>
                </a:lnTo>
                <a:lnTo>
                  <a:pt x="15410" y="61841"/>
                </a:lnTo>
                <a:lnTo>
                  <a:pt x="17853" y="61773"/>
                </a:lnTo>
                <a:lnTo>
                  <a:pt x="20093" y="61705"/>
                </a:lnTo>
                <a:lnTo>
                  <a:pt x="22130" y="61637"/>
                </a:lnTo>
                <a:lnTo>
                  <a:pt x="23963" y="61501"/>
                </a:lnTo>
                <a:lnTo>
                  <a:pt x="26814" y="61162"/>
                </a:lnTo>
                <a:lnTo>
                  <a:pt x="28511" y="60958"/>
                </a:lnTo>
                <a:lnTo>
                  <a:pt x="28986" y="60823"/>
                </a:lnTo>
                <a:lnTo>
                  <a:pt x="29461" y="60619"/>
                </a:lnTo>
                <a:lnTo>
                  <a:pt x="29868" y="60347"/>
                </a:lnTo>
                <a:lnTo>
                  <a:pt x="30208" y="60076"/>
                </a:lnTo>
                <a:lnTo>
                  <a:pt x="30479" y="59736"/>
                </a:lnTo>
                <a:lnTo>
                  <a:pt x="30683" y="59261"/>
                </a:lnTo>
                <a:lnTo>
                  <a:pt x="30819" y="58854"/>
                </a:lnTo>
                <a:lnTo>
                  <a:pt x="30819" y="58311"/>
                </a:lnTo>
                <a:lnTo>
                  <a:pt x="30819" y="3259"/>
                </a:lnTo>
                <a:lnTo>
                  <a:pt x="30819" y="2716"/>
                </a:lnTo>
                <a:lnTo>
                  <a:pt x="30683" y="2241"/>
                </a:lnTo>
                <a:lnTo>
                  <a:pt x="30547" y="1901"/>
                </a:lnTo>
                <a:lnTo>
                  <a:pt x="30276" y="1494"/>
                </a:lnTo>
                <a:lnTo>
                  <a:pt x="29936" y="1223"/>
                </a:lnTo>
                <a:lnTo>
                  <a:pt x="29529" y="1019"/>
                </a:lnTo>
                <a:lnTo>
                  <a:pt x="29054" y="815"/>
                </a:lnTo>
                <a:lnTo>
                  <a:pt x="28511" y="680"/>
                </a:lnTo>
                <a:lnTo>
                  <a:pt x="27628" y="544"/>
                </a:lnTo>
                <a:lnTo>
                  <a:pt x="26406" y="408"/>
                </a:lnTo>
                <a:lnTo>
                  <a:pt x="23080" y="204"/>
                </a:lnTo>
                <a:lnTo>
                  <a:pt x="19211" y="69"/>
                </a:lnTo>
                <a:lnTo>
                  <a:pt x="15410" y="1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6" name="Shape 226"/>
          <p:cNvSpPr/>
          <p:nvPr/>
        </p:nvSpPr>
        <p:spPr>
          <a:xfrm>
            <a:off x="4618463" y="671700"/>
            <a:ext cx="1888500" cy="33561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iPhone">
  <p:cSld name="CUSTOM_2_1">
    <p:bg>
      <p:bgPr>
        <a:solidFill>
          <a:srgbClr val="1486AB"/>
        </a:solidFill>
        <a:effectLst/>
      </p:bgPr>
    </p:bg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Shape 228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9" name="Shape 229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1" name="Shape 231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232" name="Shape 232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233" name="Shape 233"/>
          <p:cNvSpPr/>
          <p:nvPr/>
        </p:nvSpPr>
        <p:spPr>
          <a:xfrm>
            <a:off x="5784371" y="391386"/>
            <a:ext cx="1863608" cy="3921828"/>
          </a:xfrm>
          <a:custGeom>
            <a:avLst/>
            <a:gdLst/>
            <a:ahLst/>
            <a:cxnLst/>
            <a:rect l="0" t="0" r="0" b="0"/>
            <a:pathLst>
              <a:path w="25999" h="54713" extrusionOk="0">
                <a:moveTo>
                  <a:pt x="12966" y="2173"/>
                </a:moveTo>
                <a:lnTo>
                  <a:pt x="13169" y="2240"/>
                </a:lnTo>
                <a:lnTo>
                  <a:pt x="13373" y="2308"/>
                </a:lnTo>
                <a:lnTo>
                  <a:pt x="13441" y="2512"/>
                </a:lnTo>
                <a:lnTo>
                  <a:pt x="13509" y="2716"/>
                </a:lnTo>
                <a:lnTo>
                  <a:pt x="13441" y="2919"/>
                </a:lnTo>
                <a:lnTo>
                  <a:pt x="13373" y="3123"/>
                </a:lnTo>
                <a:lnTo>
                  <a:pt x="13169" y="3191"/>
                </a:lnTo>
                <a:lnTo>
                  <a:pt x="12966" y="3259"/>
                </a:lnTo>
                <a:lnTo>
                  <a:pt x="12762" y="3191"/>
                </a:lnTo>
                <a:lnTo>
                  <a:pt x="12626" y="3123"/>
                </a:lnTo>
                <a:lnTo>
                  <a:pt x="12491" y="2919"/>
                </a:lnTo>
                <a:lnTo>
                  <a:pt x="12423" y="2716"/>
                </a:lnTo>
                <a:lnTo>
                  <a:pt x="12491" y="2512"/>
                </a:lnTo>
                <a:lnTo>
                  <a:pt x="12626" y="2308"/>
                </a:lnTo>
                <a:lnTo>
                  <a:pt x="12762" y="2240"/>
                </a:lnTo>
                <a:lnTo>
                  <a:pt x="12966" y="2173"/>
                </a:lnTo>
                <a:close/>
                <a:moveTo>
                  <a:pt x="14934" y="4480"/>
                </a:moveTo>
                <a:lnTo>
                  <a:pt x="15002" y="4548"/>
                </a:lnTo>
                <a:lnTo>
                  <a:pt x="15070" y="4684"/>
                </a:lnTo>
                <a:lnTo>
                  <a:pt x="15138" y="4752"/>
                </a:lnTo>
                <a:lnTo>
                  <a:pt x="15070" y="4888"/>
                </a:lnTo>
                <a:lnTo>
                  <a:pt x="15002" y="5024"/>
                </a:lnTo>
                <a:lnTo>
                  <a:pt x="14934" y="5024"/>
                </a:lnTo>
                <a:lnTo>
                  <a:pt x="14799" y="5091"/>
                </a:lnTo>
                <a:lnTo>
                  <a:pt x="11065" y="5091"/>
                </a:lnTo>
                <a:lnTo>
                  <a:pt x="10929" y="5024"/>
                </a:lnTo>
                <a:lnTo>
                  <a:pt x="10861" y="5024"/>
                </a:lnTo>
                <a:lnTo>
                  <a:pt x="10794" y="4888"/>
                </a:lnTo>
                <a:lnTo>
                  <a:pt x="10726" y="4752"/>
                </a:lnTo>
                <a:lnTo>
                  <a:pt x="10794" y="4684"/>
                </a:lnTo>
                <a:lnTo>
                  <a:pt x="10861" y="4548"/>
                </a:lnTo>
                <a:lnTo>
                  <a:pt x="10929" y="4480"/>
                </a:lnTo>
                <a:close/>
                <a:moveTo>
                  <a:pt x="23963" y="7807"/>
                </a:moveTo>
                <a:lnTo>
                  <a:pt x="23963" y="7875"/>
                </a:lnTo>
                <a:lnTo>
                  <a:pt x="23963" y="46771"/>
                </a:lnTo>
                <a:lnTo>
                  <a:pt x="23963" y="46838"/>
                </a:lnTo>
                <a:lnTo>
                  <a:pt x="1969" y="46838"/>
                </a:lnTo>
                <a:lnTo>
                  <a:pt x="1969" y="46771"/>
                </a:lnTo>
                <a:lnTo>
                  <a:pt x="1969" y="7875"/>
                </a:lnTo>
                <a:lnTo>
                  <a:pt x="1969" y="7807"/>
                </a:lnTo>
                <a:close/>
                <a:moveTo>
                  <a:pt x="12558" y="48536"/>
                </a:moveTo>
                <a:lnTo>
                  <a:pt x="12151" y="48671"/>
                </a:lnTo>
                <a:lnTo>
                  <a:pt x="11812" y="48875"/>
                </a:lnTo>
                <a:lnTo>
                  <a:pt x="11472" y="49146"/>
                </a:lnTo>
                <a:lnTo>
                  <a:pt x="11269" y="49418"/>
                </a:lnTo>
                <a:lnTo>
                  <a:pt x="11065" y="49825"/>
                </a:lnTo>
                <a:lnTo>
                  <a:pt x="10929" y="50165"/>
                </a:lnTo>
                <a:lnTo>
                  <a:pt x="10861" y="50640"/>
                </a:lnTo>
                <a:lnTo>
                  <a:pt x="10929" y="51047"/>
                </a:lnTo>
                <a:lnTo>
                  <a:pt x="11065" y="51454"/>
                </a:lnTo>
                <a:lnTo>
                  <a:pt x="11269" y="51794"/>
                </a:lnTo>
                <a:lnTo>
                  <a:pt x="11472" y="52065"/>
                </a:lnTo>
                <a:lnTo>
                  <a:pt x="11812" y="52337"/>
                </a:lnTo>
                <a:lnTo>
                  <a:pt x="12151" y="52541"/>
                </a:lnTo>
                <a:lnTo>
                  <a:pt x="12558" y="52676"/>
                </a:lnTo>
                <a:lnTo>
                  <a:pt x="12966" y="52744"/>
                </a:lnTo>
                <a:lnTo>
                  <a:pt x="13373" y="52676"/>
                </a:lnTo>
                <a:lnTo>
                  <a:pt x="13780" y="52541"/>
                </a:lnTo>
                <a:lnTo>
                  <a:pt x="14120" y="52337"/>
                </a:lnTo>
                <a:lnTo>
                  <a:pt x="14459" y="52065"/>
                </a:lnTo>
                <a:lnTo>
                  <a:pt x="14731" y="51794"/>
                </a:lnTo>
                <a:lnTo>
                  <a:pt x="14934" y="51454"/>
                </a:lnTo>
                <a:lnTo>
                  <a:pt x="15002" y="51047"/>
                </a:lnTo>
                <a:lnTo>
                  <a:pt x="15070" y="50640"/>
                </a:lnTo>
                <a:lnTo>
                  <a:pt x="15002" y="50165"/>
                </a:lnTo>
                <a:lnTo>
                  <a:pt x="14934" y="49825"/>
                </a:lnTo>
                <a:lnTo>
                  <a:pt x="14731" y="49418"/>
                </a:lnTo>
                <a:lnTo>
                  <a:pt x="14459" y="49146"/>
                </a:lnTo>
                <a:lnTo>
                  <a:pt x="14120" y="48875"/>
                </a:lnTo>
                <a:lnTo>
                  <a:pt x="13780" y="48671"/>
                </a:lnTo>
                <a:lnTo>
                  <a:pt x="13373" y="48536"/>
                </a:lnTo>
                <a:close/>
                <a:moveTo>
                  <a:pt x="12966" y="48332"/>
                </a:moveTo>
                <a:lnTo>
                  <a:pt x="13441" y="48400"/>
                </a:lnTo>
                <a:lnTo>
                  <a:pt x="13848" y="48536"/>
                </a:lnTo>
                <a:lnTo>
                  <a:pt x="14256" y="48739"/>
                </a:lnTo>
                <a:lnTo>
                  <a:pt x="14595" y="49011"/>
                </a:lnTo>
                <a:lnTo>
                  <a:pt x="14866" y="49350"/>
                </a:lnTo>
                <a:lnTo>
                  <a:pt x="15070" y="49757"/>
                </a:lnTo>
                <a:lnTo>
                  <a:pt x="15206" y="50165"/>
                </a:lnTo>
                <a:lnTo>
                  <a:pt x="15274" y="50640"/>
                </a:lnTo>
                <a:lnTo>
                  <a:pt x="15206" y="51047"/>
                </a:lnTo>
                <a:lnTo>
                  <a:pt x="15070" y="51522"/>
                </a:lnTo>
                <a:lnTo>
                  <a:pt x="14866" y="51862"/>
                </a:lnTo>
                <a:lnTo>
                  <a:pt x="14595" y="52201"/>
                </a:lnTo>
                <a:lnTo>
                  <a:pt x="14256" y="52473"/>
                </a:lnTo>
                <a:lnTo>
                  <a:pt x="13848" y="52676"/>
                </a:lnTo>
                <a:lnTo>
                  <a:pt x="13441" y="52812"/>
                </a:lnTo>
                <a:lnTo>
                  <a:pt x="12966" y="52880"/>
                </a:lnTo>
                <a:lnTo>
                  <a:pt x="12558" y="52812"/>
                </a:lnTo>
                <a:lnTo>
                  <a:pt x="12083" y="52676"/>
                </a:lnTo>
                <a:lnTo>
                  <a:pt x="11744" y="52473"/>
                </a:lnTo>
                <a:lnTo>
                  <a:pt x="11404" y="52201"/>
                </a:lnTo>
                <a:lnTo>
                  <a:pt x="11133" y="51862"/>
                </a:lnTo>
                <a:lnTo>
                  <a:pt x="10929" y="51522"/>
                </a:lnTo>
                <a:lnTo>
                  <a:pt x="10794" y="51047"/>
                </a:lnTo>
                <a:lnTo>
                  <a:pt x="10726" y="50640"/>
                </a:lnTo>
                <a:lnTo>
                  <a:pt x="10794" y="50165"/>
                </a:lnTo>
                <a:lnTo>
                  <a:pt x="10929" y="49757"/>
                </a:lnTo>
                <a:lnTo>
                  <a:pt x="11133" y="49350"/>
                </a:lnTo>
                <a:lnTo>
                  <a:pt x="11404" y="49011"/>
                </a:lnTo>
                <a:lnTo>
                  <a:pt x="11744" y="48739"/>
                </a:lnTo>
                <a:lnTo>
                  <a:pt x="12083" y="48536"/>
                </a:lnTo>
                <a:lnTo>
                  <a:pt x="12558" y="48400"/>
                </a:lnTo>
                <a:lnTo>
                  <a:pt x="12966" y="48332"/>
                </a:lnTo>
                <a:close/>
                <a:moveTo>
                  <a:pt x="3938" y="679"/>
                </a:moveTo>
                <a:lnTo>
                  <a:pt x="3259" y="747"/>
                </a:lnTo>
                <a:lnTo>
                  <a:pt x="2648" y="951"/>
                </a:lnTo>
                <a:lnTo>
                  <a:pt x="2105" y="1222"/>
                </a:lnTo>
                <a:lnTo>
                  <a:pt x="1630" y="1629"/>
                </a:lnTo>
                <a:lnTo>
                  <a:pt x="1290" y="2105"/>
                </a:lnTo>
                <a:lnTo>
                  <a:pt x="951" y="2648"/>
                </a:lnTo>
                <a:lnTo>
                  <a:pt x="747" y="3259"/>
                </a:lnTo>
                <a:lnTo>
                  <a:pt x="747" y="3870"/>
                </a:lnTo>
                <a:lnTo>
                  <a:pt x="747" y="50776"/>
                </a:lnTo>
                <a:lnTo>
                  <a:pt x="747" y="51387"/>
                </a:lnTo>
                <a:lnTo>
                  <a:pt x="951" y="51997"/>
                </a:lnTo>
                <a:lnTo>
                  <a:pt x="1290" y="52541"/>
                </a:lnTo>
                <a:lnTo>
                  <a:pt x="1630" y="53016"/>
                </a:lnTo>
                <a:lnTo>
                  <a:pt x="2105" y="53423"/>
                </a:lnTo>
                <a:lnTo>
                  <a:pt x="2648" y="53695"/>
                </a:lnTo>
                <a:lnTo>
                  <a:pt x="3259" y="53898"/>
                </a:lnTo>
                <a:lnTo>
                  <a:pt x="3938" y="53966"/>
                </a:lnTo>
                <a:lnTo>
                  <a:pt x="22062" y="53966"/>
                </a:lnTo>
                <a:lnTo>
                  <a:pt x="22741" y="53898"/>
                </a:lnTo>
                <a:lnTo>
                  <a:pt x="23352" y="53695"/>
                </a:lnTo>
                <a:lnTo>
                  <a:pt x="23895" y="53423"/>
                </a:lnTo>
                <a:lnTo>
                  <a:pt x="24370" y="53016"/>
                </a:lnTo>
                <a:lnTo>
                  <a:pt x="24709" y="52541"/>
                </a:lnTo>
                <a:lnTo>
                  <a:pt x="25049" y="51997"/>
                </a:lnTo>
                <a:lnTo>
                  <a:pt x="25252" y="51387"/>
                </a:lnTo>
                <a:lnTo>
                  <a:pt x="25320" y="50776"/>
                </a:lnTo>
                <a:lnTo>
                  <a:pt x="25320" y="3870"/>
                </a:lnTo>
                <a:lnTo>
                  <a:pt x="25252" y="3259"/>
                </a:lnTo>
                <a:lnTo>
                  <a:pt x="25049" y="2648"/>
                </a:lnTo>
                <a:lnTo>
                  <a:pt x="24709" y="2105"/>
                </a:lnTo>
                <a:lnTo>
                  <a:pt x="24370" y="1629"/>
                </a:lnTo>
                <a:lnTo>
                  <a:pt x="23895" y="1222"/>
                </a:lnTo>
                <a:lnTo>
                  <a:pt x="23352" y="951"/>
                </a:lnTo>
                <a:lnTo>
                  <a:pt x="22741" y="747"/>
                </a:lnTo>
                <a:lnTo>
                  <a:pt x="22062" y="679"/>
                </a:lnTo>
                <a:close/>
                <a:moveTo>
                  <a:pt x="22062" y="543"/>
                </a:moveTo>
                <a:lnTo>
                  <a:pt x="22741" y="611"/>
                </a:lnTo>
                <a:lnTo>
                  <a:pt x="23419" y="815"/>
                </a:lnTo>
                <a:lnTo>
                  <a:pt x="23963" y="1086"/>
                </a:lnTo>
                <a:lnTo>
                  <a:pt x="24438" y="1494"/>
                </a:lnTo>
                <a:lnTo>
                  <a:pt x="24845" y="2037"/>
                </a:lnTo>
                <a:lnTo>
                  <a:pt x="25184" y="2580"/>
                </a:lnTo>
                <a:lnTo>
                  <a:pt x="25388" y="3191"/>
                </a:lnTo>
                <a:lnTo>
                  <a:pt x="25456" y="3870"/>
                </a:lnTo>
                <a:lnTo>
                  <a:pt x="25456" y="50776"/>
                </a:lnTo>
                <a:lnTo>
                  <a:pt x="25388" y="51454"/>
                </a:lnTo>
                <a:lnTo>
                  <a:pt x="25184" y="52065"/>
                </a:lnTo>
                <a:lnTo>
                  <a:pt x="24845" y="52676"/>
                </a:lnTo>
                <a:lnTo>
                  <a:pt x="24438" y="53151"/>
                </a:lnTo>
                <a:lnTo>
                  <a:pt x="23963" y="53559"/>
                </a:lnTo>
                <a:lnTo>
                  <a:pt x="23419" y="53898"/>
                </a:lnTo>
                <a:lnTo>
                  <a:pt x="22741" y="54102"/>
                </a:lnTo>
                <a:lnTo>
                  <a:pt x="22062" y="54170"/>
                </a:lnTo>
                <a:lnTo>
                  <a:pt x="3938" y="54170"/>
                </a:lnTo>
                <a:lnTo>
                  <a:pt x="3259" y="54102"/>
                </a:lnTo>
                <a:lnTo>
                  <a:pt x="2580" y="53898"/>
                </a:lnTo>
                <a:lnTo>
                  <a:pt x="2037" y="53559"/>
                </a:lnTo>
                <a:lnTo>
                  <a:pt x="1562" y="53151"/>
                </a:lnTo>
                <a:lnTo>
                  <a:pt x="1154" y="52676"/>
                </a:lnTo>
                <a:lnTo>
                  <a:pt x="815" y="52065"/>
                </a:lnTo>
                <a:lnTo>
                  <a:pt x="611" y="51454"/>
                </a:lnTo>
                <a:lnTo>
                  <a:pt x="543" y="50776"/>
                </a:lnTo>
                <a:lnTo>
                  <a:pt x="543" y="3870"/>
                </a:lnTo>
                <a:lnTo>
                  <a:pt x="611" y="3191"/>
                </a:lnTo>
                <a:lnTo>
                  <a:pt x="815" y="2580"/>
                </a:lnTo>
                <a:lnTo>
                  <a:pt x="1154" y="2037"/>
                </a:lnTo>
                <a:lnTo>
                  <a:pt x="1562" y="1494"/>
                </a:lnTo>
                <a:lnTo>
                  <a:pt x="2037" y="1086"/>
                </a:lnTo>
                <a:lnTo>
                  <a:pt x="2580" y="815"/>
                </a:lnTo>
                <a:lnTo>
                  <a:pt x="3259" y="611"/>
                </a:lnTo>
                <a:lnTo>
                  <a:pt x="3938" y="543"/>
                </a:lnTo>
                <a:close/>
                <a:moveTo>
                  <a:pt x="3938" y="0"/>
                </a:moveTo>
                <a:lnTo>
                  <a:pt x="3123" y="68"/>
                </a:lnTo>
                <a:lnTo>
                  <a:pt x="2444" y="272"/>
                </a:lnTo>
                <a:lnTo>
                  <a:pt x="1765" y="611"/>
                </a:lnTo>
                <a:lnTo>
                  <a:pt x="1154" y="1154"/>
                </a:lnTo>
                <a:lnTo>
                  <a:pt x="679" y="1697"/>
                </a:lnTo>
                <a:lnTo>
                  <a:pt x="272" y="2376"/>
                </a:lnTo>
                <a:lnTo>
                  <a:pt x="68" y="3123"/>
                </a:lnTo>
                <a:lnTo>
                  <a:pt x="0" y="3870"/>
                </a:lnTo>
                <a:lnTo>
                  <a:pt x="0" y="50776"/>
                </a:lnTo>
                <a:lnTo>
                  <a:pt x="68" y="51522"/>
                </a:lnTo>
                <a:lnTo>
                  <a:pt x="272" y="52269"/>
                </a:lnTo>
                <a:lnTo>
                  <a:pt x="679" y="52948"/>
                </a:lnTo>
                <a:lnTo>
                  <a:pt x="1154" y="53559"/>
                </a:lnTo>
                <a:lnTo>
                  <a:pt x="1765" y="54034"/>
                </a:lnTo>
                <a:lnTo>
                  <a:pt x="2444" y="54373"/>
                </a:lnTo>
                <a:lnTo>
                  <a:pt x="3123" y="54645"/>
                </a:lnTo>
                <a:lnTo>
                  <a:pt x="3938" y="54713"/>
                </a:lnTo>
                <a:lnTo>
                  <a:pt x="22062" y="54713"/>
                </a:lnTo>
                <a:lnTo>
                  <a:pt x="22876" y="54645"/>
                </a:lnTo>
                <a:lnTo>
                  <a:pt x="23555" y="54373"/>
                </a:lnTo>
                <a:lnTo>
                  <a:pt x="24234" y="54034"/>
                </a:lnTo>
                <a:lnTo>
                  <a:pt x="24845" y="53559"/>
                </a:lnTo>
                <a:lnTo>
                  <a:pt x="25320" y="52948"/>
                </a:lnTo>
                <a:lnTo>
                  <a:pt x="25727" y="52269"/>
                </a:lnTo>
                <a:lnTo>
                  <a:pt x="25931" y="51522"/>
                </a:lnTo>
                <a:lnTo>
                  <a:pt x="25999" y="50776"/>
                </a:lnTo>
                <a:lnTo>
                  <a:pt x="25999" y="3870"/>
                </a:lnTo>
                <a:lnTo>
                  <a:pt x="25931" y="3123"/>
                </a:lnTo>
                <a:lnTo>
                  <a:pt x="25727" y="2376"/>
                </a:lnTo>
                <a:lnTo>
                  <a:pt x="25320" y="1697"/>
                </a:lnTo>
                <a:lnTo>
                  <a:pt x="24845" y="1154"/>
                </a:lnTo>
                <a:lnTo>
                  <a:pt x="24234" y="611"/>
                </a:lnTo>
                <a:lnTo>
                  <a:pt x="23555" y="272"/>
                </a:lnTo>
                <a:lnTo>
                  <a:pt x="22876" y="68"/>
                </a:lnTo>
                <a:lnTo>
                  <a:pt x="22062" y="0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4" name="Shape 234"/>
          <p:cNvSpPr/>
          <p:nvPr/>
        </p:nvSpPr>
        <p:spPr>
          <a:xfrm>
            <a:off x="5921325" y="957200"/>
            <a:ext cx="1589700" cy="28119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ith brand gradient back">
  <p:cSld name="TITLE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Open Sans Light"/>
              <a:buNone/>
              <a:defRPr sz="52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 SemiBold"/>
              <a:buNone/>
              <a:defRPr sz="20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2 iPhones">
  <p:cSld name="CUSTOM_2_1_2">
    <p:bg>
      <p:bgPr>
        <a:solidFill>
          <a:srgbClr val="1486AB"/>
        </a:solidFill>
        <a:effectLst/>
      </p:bgPr>
    </p:bg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Shape 236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7" name="Shape 237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9" name="Shape 239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240" name="Shape 240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241" name="Shape 241"/>
          <p:cNvSpPr/>
          <p:nvPr/>
        </p:nvSpPr>
        <p:spPr>
          <a:xfrm>
            <a:off x="6910496" y="391386"/>
            <a:ext cx="1863608" cy="3921828"/>
          </a:xfrm>
          <a:custGeom>
            <a:avLst/>
            <a:gdLst/>
            <a:ahLst/>
            <a:cxnLst/>
            <a:rect l="0" t="0" r="0" b="0"/>
            <a:pathLst>
              <a:path w="25999" h="54713" extrusionOk="0">
                <a:moveTo>
                  <a:pt x="12966" y="2173"/>
                </a:moveTo>
                <a:lnTo>
                  <a:pt x="13169" y="2240"/>
                </a:lnTo>
                <a:lnTo>
                  <a:pt x="13373" y="2308"/>
                </a:lnTo>
                <a:lnTo>
                  <a:pt x="13441" y="2512"/>
                </a:lnTo>
                <a:lnTo>
                  <a:pt x="13509" y="2716"/>
                </a:lnTo>
                <a:lnTo>
                  <a:pt x="13441" y="2919"/>
                </a:lnTo>
                <a:lnTo>
                  <a:pt x="13373" y="3123"/>
                </a:lnTo>
                <a:lnTo>
                  <a:pt x="13169" y="3191"/>
                </a:lnTo>
                <a:lnTo>
                  <a:pt x="12966" y="3259"/>
                </a:lnTo>
                <a:lnTo>
                  <a:pt x="12762" y="3191"/>
                </a:lnTo>
                <a:lnTo>
                  <a:pt x="12626" y="3123"/>
                </a:lnTo>
                <a:lnTo>
                  <a:pt x="12491" y="2919"/>
                </a:lnTo>
                <a:lnTo>
                  <a:pt x="12423" y="2716"/>
                </a:lnTo>
                <a:lnTo>
                  <a:pt x="12491" y="2512"/>
                </a:lnTo>
                <a:lnTo>
                  <a:pt x="12626" y="2308"/>
                </a:lnTo>
                <a:lnTo>
                  <a:pt x="12762" y="2240"/>
                </a:lnTo>
                <a:lnTo>
                  <a:pt x="12966" y="2173"/>
                </a:lnTo>
                <a:close/>
                <a:moveTo>
                  <a:pt x="14934" y="4480"/>
                </a:moveTo>
                <a:lnTo>
                  <a:pt x="15002" y="4548"/>
                </a:lnTo>
                <a:lnTo>
                  <a:pt x="15070" y="4684"/>
                </a:lnTo>
                <a:lnTo>
                  <a:pt x="15138" y="4752"/>
                </a:lnTo>
                <a:lnTo>
                  <a:pt x="15070" y="4888"/>
                </a:lnTo>
                <a:lnTo>
                  <a:pt x="15002" y="5024"/>
                </a:lnTo>
                <a:lnTo>
                  <a:pt x="14934" y="5024"/>
                </a:lnTo>
                <a:lnTo>
                  <a:pt x="14799" y="5091"/>
                </a:lnTo>
                <a:lnTo>
                  <a:pt x="11065" y="5091"/>
                </a:lnTo>
                <a:lnTo>
                  <a:pt x="10929" y="5024"/>
                </a:lnTo>
                <a:lnTo>
                  <a:pt x="10861" y="5024"/>
                </a:lnTo>
                <a:lnTo>
                  <a:pt x="10794" y="4888"/>
                </a:lnTo>
                <a:lnTo>
                  <a:pt x="10726" y="4752"/>
                </a:lnTo>
                <a:lnTo>
                  <a:pt x="10794" y="4684"/>
                </a:lnTo>
                <a:lnTo>
                  <a:pt x="10861" y="4548"/>
                </a:lnTo>
                <a:lnTo>
                  <a:pt x="10929" y="4480"/>
                </a:lnTo>
                <a:close/>
                <a:moveTo>
                  <a:pt x="23963" y="7807"/>
                </a:moveTo>
                <a:lnTo>
                  <a:pt x="23963" y="7875"/>
                </a:lnTo>
                <a:lnTo>
                  <a:pt x="23963" y="46771"/>
                </a:lnTo>
                <a:lnTo>
                  <a:pt x="23963" y="46838"/>
                </a:lnTo>
                <a:lnTo>
                  <a:pt x="1969" y="46838"/>
                </a:lnTo>
                <a:lnTo>
                  <a:pt x="1969" y="46771"/>
                </a:lnTo>
                <a:lnTo>
                  <a:pt x="1969" y="7875"/>
                </a:lnTo>
                <a:lnTo>
                  <a:pt x="1969" y="7807"/>
                </a:lnTo>
                <a:close/>
                <a:moveTo>
                  <a:pt x="12558" y="48536"/>
                </a:moveTo>
                <a:lnTo>
                  <a:pt x="12151" y="48671"/>
                </a:lnTo>
                <a:lnTo>
                  <a:pt x="11812" y="48875"/>
                </a:lnTo>
                <a:lnTo>
                  <a:pt x="11472" y="49146"/>
                </a:lnTo>
                <a:lnTo>
                  <a:pt x="11269" y="49418"/>
                </a:lnTo>
                <a:lnTo>
                  <a:pt x="11065" y="49825"/>
                </a:lnTo>
                <a:lnTo>
                  <a:pt x="10929" y="50165"/>
                </a:lnTo>
                <a:lnTo>
                  <a:pt x="10861" y="50640"/>
                </a:lnTo>
                <a:lnTo>
                  <a:pt x="10929" y="51047"/>
                </a:lnTo>
                <a:lnTo>
                  <a:pt x="11065" y="51454"/>
                </a:lnTo>
                <a:lnTo>
                  <a:pt x="11269" y="51794"/>
                </a:lnTo>
                <a:lnTo>
                  <a:pt x="11472" y="52065"/>
                </a:lnTo>
                <a:lnTo>
                  <a:pt x="11812" y="52337"/>
                </a:lnTo>
                <a:lnTo>
                  <a:pt x="12151" y="52541"/>
                </a:lnTo>
                <a:lnTo>
                  <a:pt x="12558" y="52676"/>
                </a:lnTo>
                <a:lnTo>
                  <a:pt x="12966" y="52744"/>
                </a:lnTo>
                <a:lnTo>
                  <a:pt x="13373" y="52676"/>
                </a:lnTo>
                <a:lnTo>
                  <a:pt x="13780" y="52541"/>
                </a:lnTo>
                <a:lnTo>
                  <a:pt x="14120" y="52337"/>
                </a:lnTo>
                <a:lnTo>
                  <a:pt x="14459" y="52065"/>
                </a:lnTo>
                <a:lnTo>
                  <a:pt x="14731" y="51794"/>
                </a:lnTo>
                <a:lnTo>
                  <a:pt x="14934" y="51454"/>
                </a:lnTo>
                <a:lnTo>
                  <a:pt x="15002" y="51047"/>
                </a:lnTo>
                <a:lnTo>
                  <a:pt x="15070" y="50640"/>
                </a:lnTo>
                <a:lnTo>
                  <a:pt x="15002" y="50165"/>
                </a:lnTo>
                <a:lnTo>
                  <a:pt x="14934" y="49825"/>
                </a:lnTo>
                <a:lnTo>
                  <a:pt x="14731" y="49418"/>
                </a:lnTo>
                <a:lnTo>
                  <a:pt x="14459" y="49146"/>
                </a:lnTo>
                <a:lnTo>
                  <a:pt x="14120" y="48875"/>
                </a:lnTo>
                <a:lnTo>
                  <a:pt x="13780" y="48671"/>
                </a:lnTo>
                <a:lnTo>
                  <a:pt x="13373" y="48536"/>
                </a:lnTo>
                <a:close/>
                <a:moveTo>
                  <a:pt x="12966" y="48332"/>
                </a:moveTo>
                <a:lnTo>
                  <a:pt x="13441" y="48400"/>
                </a:lnTo>
                <a:lnTo>
                  <a:pt x="13848" y="48536"/>
                </a:lnTo>
                <a:lnTo>
                  <a:pt x="14256" y="48739"/>
                </a:lnTo>
                <a:lnTo>
                  <a:pt x="14595" y="49011"/>
                </a:lnTo>
                <a:lnTo>
                  <a:pt x="14866" y="49350"/>
                </a:lnTo>
                <a:lnTo>
                  <a:pt x="15070" y="49757"/>
                </a:lnTo>
                <a:lnTo>
                  <a:pt x="15206" y="50165"/>
                </a:lnTo>
                <a:lnTo>
                  <a:pt x="15274" y="50640"/>
                </a:lnTo>
                <a:lnTo>
                  <a:pt x="15206" y="51047"/>
                </a:lnTo>
                <a:lnTo>
                  <a:pt x="15070" y="51522"/>
                </a:lnTo>
                <a:lnTo>
                  <a:pt x="14866" y="51862"/>
                </a:lnTo>
                <a:lnTo>
                  <a:pt x="14595" y="52201"/>
                </a:lnTo>
                <a:lnTo>
                  <a:pt x="14256" y="52473"/>
                </a:lnTo>
                <a:lnTo>
                  <a:pt x="13848" y="52676"/>
                </a:lnTo>
                <a:lnTo>
                  <a:pt x="13441" y="52812"/>
                </a:lnTo>
                <a:lnTo>
                  <a:pt x="12966" y="52880"/>
                </a:lnTo>
                <a:lnTo>
                  <a:pt x="12558" y="52812"/>
                </a:lnTo>
                <a:lnTo>
                  <a:pt x="12083" y="52676"/>
                </a:lnTo>
                <a:lnTo>
                  <a:pt x="11744" y="52473"/>
                </a:lnTo>
                <a:lnTo>
                  <a:pt x="11404" y="52201"/>
                </a:lnTo>
                <a:lnTo>
                  <a:pt x="11133" y="51862"/>
                </a:lnTo>
                <a:lnTo>
                  <a:pt x="10929" y="51522"/>
                </a:lnTo>
                <a:lnTo>
                  <a:pt x="10794" y="51047"/>
                </a:lnTo>
                <a:lnTo>
                  <a:pt x="10726" y="50640"/>
                </a:lnTo>
                <a:lnTo>
                  <a:pt x="10794" y="50165"/>
                </a:lnTo>
                <a:lnTo>
                  <a:pt x="10929" y="49757"/>
                </a:lnTo>
                <a:lnTo>
                  <a:pt x="11133" y="49350"/>
                </a:lnTo>
                <a:lnTo>
                  <a:pt x="11404" y="49011"/>
                </a:lnTo>
                <a:lnTo>
                  <a:pt x="11744" y="48739"/>
                </a:lnTo>
                <a:lnTo>
                  <a:pt x="12083" y="48536"/>
                </a:lnTo>
                <a:lnTo>
                  <a:pt x="12558" y="48400"/>
                </a:lnTo>
                <a:lnTo>
                  <a:pt x="12966" y="48332"/>
                </a:lnTo>
                <a:close/>
                <a:moveTo>
                  <a:pt x="3938" y="679"/>
                </a:moveTo>
                <a:lnTo>
                  <a:pt x="3259" y="747"/>
                </a:lnTo>
                <a:lnTo>
                  <a:pt x="2648" y="951"/>
                </a:lnTo>
                <a:lnTo>
                  <a:pt x="2105" y="1222"/>
                </a:lnTo>
                <a:lnTo>
                  <a:pt x="1630" y="1629"/>
                </a:lnTo>
                <a:lnTo>
                  <a:pt x="1290" y="2105"/>
                </a:lnTo>
                <a:lnTo>
                  <a:pt x="951" y="2648"/>
                </a:lnTo>
                <a:lnTo>
                  <a:pt x="747" y="3259"/>
                </a:lnTo>
                <a:lnTo>
                  <a:pt x="747" y="3870"/>
                </a:lnTo>
                <a:lnTo>
                  <a:pt x="747" y="50776"/>
                </a:lnTo>
                <a:lnTo>
                  <a:pt x="747" y="51387"/>
                </a:lnTo>
                <a:lnTo>
                  <a:pt x="951" y="51997"/>
                </a:lnTo>
                <a:lnTo>
                  <a:pt x="1290" y="52541"/>
                </a:lnTo>
                <a:lnTo>
                  <a:pt x="1630" y="53016"/>
                </a:lnTo>
                <a:lnTo>
                  <a:pt x="2105" y="53423"/>
                </a:lnTo>
                <a:lnTo>
                  <a:pt x="2648" y="53695"/>
                </a:lnTo>
                <a:lnTo>
                  <a:pt x="3259" y="53898"/>
                </a:lnTo>
                <a:lnTo>
                  <a:pt x="3938" y="53966"/>
                </a:lnTo>
                <a:lnTo>
                  <a:pt x="22062" y="53966"/>
                </a:lnTo>
                <a:lnTo>
                  <a:pt x="22741" y="53898"/>
                </a:lnTo>
                <a:lnTo>
                  <a:pt x="23352" y="53695"/>
                </a:lnTo>
                <a:lnTo>
                  <a:pt x="23895" y="53423"/>
                </a:lnTo>
                <a:lnTo>
                  <a:pt x="24370" y="53016"/>
                </a:lnTo>
                <a:lnTo>
                  <a:pt x="24709" y="52541"/>
                </a:lnTo>
                <a:lnTo>
                  <a:pt x="25049" y="51997"/>
                </a:lnTo>
                <a:lnTo>
                  <a:pt x="25252" y="51387"/>
                </a:lnTo>
                <a:lnTo>
                  <a:pt x="25320" y="50776"/>
                </a:lnTo>
                <a:lnTo>
                  <a:pt x="25320" y="3870"/>
                </a:lnTo>
                <a:lnTo>
                  <a:pt x="25252" y="3259"/>
                </a:lnTo>
                <a:lnTo>
                  <a:pt x="25049" y="2648"/>
                </a:lnTo>
                <a:lnTo>
                  <a:pt x="24709" y="2105"/>
                </a:lnTo>
                <a:lnTo>
                  <a:pt x="24370" y="1629"/>
                </a:lnTo>
                <a:lnTo>
                  <a:pt x="23895" y="1222"/>
                </a:lnTo>
                <a:lnTo>
                  <a:pt x="23352" y="951"/>
                </a:lnTo>
                <a:lnTo>
                  <a:pt x="22741" y="747"/>
                </a:lnTo>
                <a:lnTo>
                  <a:pt x="22062" y="679"/>
                </a:lnTo>
                <a:close/>
                <a:moveTo>
                  <a:pt x="22062" y="543"/>
                </a:moveTo>
                <a:lnTo>
                  <a:pt x="22741" y="611"/>
                </a:lnTo>
                <a:lnTo>
                  <a:pt x="23419" y="815"/>
                </a:lnTo>
                <a:lnTo>
                  <a:pt x="23963" y="1086"/>
                </a:lnTo>
                <a:lnTo>
                  <a:pt x="24438" y="1494"/>
                </a:lnTo>
                <a:lnTo>
                  <a:pt x="24845" y="2037"/>
                </a:lnTo>
                <a:lnTo>
                  <a:pt x="25184" y="2580"/>
                </a:lnTo>
                <a:lnTo>
                  <a:pt x="25388" y="3191"/>
                </a:lnTo>
                <a:lnTo>
                  <a:pt x="25456" y="3870"/>
                </a:lnTo>
                <a:lnTo>
                  <a:pt x="25456" y="50776"/>
                </a:lnTo>
                <a:lnTo>
                  <a:pt x="25388" y="51454"/>
                </a:lnTo>
                <a:lnTo>
                  <a:pt x="25184" y="52065"/>
                </a:lnTo>
                <a:lnTo>
                  <a:pt x="24845" y="52676"/>
                </a:lnTo>
                <a:lnTo>
                  <a:pt x="24438" y="53151"/>
                </a:lnTo>
                <a:lnTo>
                  <a:pt x="23963" y="53559"/>
                </a:lnTo>
                <a:lnTo>
                  <a:pt x="23419" y="53898"/>
                </a:lnTo>
                <a:lnTo>
                  <a:pt x="22741" y="54102"/>
                </a:lnTo>
                <a:lnTo>
                  <a:pt x="22062" y="54170"/>
                </a:lnTo>
                <a:lnTo>
                  <a:pt x="3938" y="54170"/>
                </a:lnTo>
                <a:lnTo>
                  <a:pt x="3259" y="54102"/>
                </a:lnTo>
                <a:lnTo>
                  <a:pt x="2580" y="53898"/>
                </a:lnTo>
                <a:lnTo>
                  <a:pt x="2037" y="53559"/>
                </a:lnTo>
                <a:lnTo>
                  <a:pt x="1562" y="53151"/>
                </a:lnTo>
                <a:lnTo>
                  <a:pt x="1154" y="52676"/>
                </a:lnTo>
                <a:lnTo>
                  <a:pt x="815" y="52065"/>
                </a:lnTo>
                <a:lnTo>
                  <a:pt x="611" y="51454"/>
                </a:lnTo>
                <a:lnTo>
                  <a:pt x="543" y="50776"/>
                </a:lnTo>
                <a:lnTo>
                  <a:pt x="543" y="3870"/>
                </a:lnTo>
                <a:lnTo>
                  <a:pt x="611" y="3191"/>
                </a:lnTo>
                <a:lnTo>
                  <a:pt x="815" y="2580"/>
                </a:lnTo>
                <a:lnTo>
                  <a:pt x="1154" y="2037"/>
                </a:lnTo>
                <a:lnTo>
                  <a:pt x="1562" y="1494"/>
                </a:lnTo>
                <a:lnTo>
                  <a:pt x="2037" y="1086"/>
                </a:lnTo>
                <a:lnTo>
                  <a:pt x="2580" y="815"/>
                </a:lnTo>
                <a:lnTo>
                  <a:pt x="3259" y="611"/>
                </a:lnTo>
                <a:lnTo>
                  <a:pt x="3938" y="543"/>
                </a:lnTo>
                <a:close/>
                <a:moveTo>
                  <a:pt x="3938" y="0"/>
                </a:moveTo>
                <a:lnTo>
                  <a:pt x="3123" y="68"/>
                </a:lnTo>
                <a:lnTo>
                  <a:pt x="2444" y="272"/>
                </a:lnTo>
                <a:lnTo>
                  <a:pt x="1765" y="611"/>
                </a:lnTo>
                <a:lnTo>
                  <a:pt x="1154" y="1154"/>
                </a:lnTo>
                <a:lnTo>
                  <a:pt x="679" y="1697"/>
                </a:lnTo>
                <a:lnTo>
                  <a:pt x="272" y="2376"/>
                </a:lnTo>
                <a:lnTo>
                  <a:pt x="68" y="3123"/>
                </a:lnTo>
                <a:lnTo>
                  <a:pt x="0" y="3870"/>
                </a:lnTo>
                <a:lnTo>
                  <a:pt x="0" y="50776"/>
                </a:lnTo>
                <a:lnTo>
                  <a:pt x="68" y="51522"/>
                </a:lnTo>
                <a:lnTo>
                  <a:pt x="272" y="52269"/>
                </a:lnTo>
                <a:lnTo>
                  <a:pt x="679" y="52948"/>
                </a:lnTo>
                <a:lnTo>
                  <a:pt x="1154" y="53559"/>
                </a:lnTo>
                <a:lnTo>
                  <a:pt x="1765" y="54034"/>
                </a:lnTo>
                <a:lnTo>
                  <a:pt x="2444" y="54373"/>
                </a:lnTo>
                <a:lnTo>
                  <a:pt x="3123" y="54645"/>
                </a:lnTo>
                <a:lnTo>
                  <a:pt x="3938" y="54713"/>
                </a:lnTo>
                <a:lnTo>
                  <a:pt x="22062" y="54713"/>
                </a:lnTo>
                <a:lnTo>
                  <a:pt x="22876" y="54645"/>
                </a:lnTo>
                <a:lnTo>
                  <a:pt x="23555" y="54373"/>
                </a:lnTo>
                <a:lnTo>
                  <a:pt x="24234" y="54034"/>
                </a:lnTo>
                <a:lnTo>
                  <a:pt x="24845" y="53559"/>
                </a:lnTo>
                <a:lnTo>
                  <a:pt x="25320" y="52948"/>
                </a:lnTo>
                <a:lnTo>
                  <a:pt x="25727" y="52269"/>
                </a:lnTo>
                <a:lnTo>
                  <a:pt x="25931" y="51522"/>
                </a:lnTo>
                <a:lnTo>
                  <a:pt x="25999" y="50776"/>
                </a:lnTo>
                <a:lnTo>
                  <a:pt x="25999" y="3870"/>
                </a:lnTo>
                <a:lnTo>
                  <a:pt x="25931" y="3123"/>
                </a:lnTo>
                <a:lnTo>
                  <a:pt x="25727" y="2376"/>
                </a:lnTo>
                <a:lnTo>
                  <a:pt x="25320" y="1697"/>
                </a:lnTo>
                <a:lnTo>
                  <a:pt x="24845" y="1154"/>
                </a:lnTo>
                <a:lnTo>
                  <a:pt x="24234" y="611"/>
                </a:lnTo>
                <a:lnTo>
                  <a:pt x="23555" y="272"/>
                </a:lnTo>
                <a:lnTo>
                  <a:pt x="22876" y="68"/>
                </a:lnTo>
                <a:lnTo>
                  <a:pt x="22062" y="0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Shape 242"/>
          <p:cNvSpPr/>
          <p:nvPr/>
        </p:nvSpPr>
        <p:spPr>
          <a:xfrm>
            <a:off x="7047450" y="957200"/>
            <a:ext cx="1589700" cy="28119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243" name="Shape 243"/>
          <p:cNvSpPr/>
          <p:nvPr/>
        </p:nvSpPr>
        <p:spPr>
          <a:xfrm>
            <a:off x="4686733" y="391386"/>
            <a:ext cx="1863608" cy="3921828"/>
          </a:xfrm>
          <a:custGeom>
            <a:avLst/>
            <a:gdLst/>
            <a:ahLst/>
            <a:cxnLst/>
            <a:rect l="0" t="0" r="0" b="0"/>
            <a:pathLst>
              <a:path w="25999" h="54713" extrusionOk="0">
                <a:moveTo>
                  <a:pt x="12966" y="2173"/>
                </a:moveTo>
                <a:lnTo>
                  <a:pt x="13169" y="2240"/>
                </a:lnTo>
                <a:lnTo>
                  <a:pt x="13373" y="2308"/>
                </a:lnTo>
                <a:lnTo>
                  <a:pt x="13441" y="2512"/>
                </a:lnTo>
                <a:lnTo>
                  <a:pt x="13509" y="2716"/>
                </a:lnTo>
                <a:lnTo>
                  <a:pt x="13441" y="2919"/>
                </a:lnTo>
                <a:lnTo>
                  <a:pt x="13373" y="3123"/>
                </a:lnTo>
                <a:lnTo>
                  <a:pt x="13169" y="3191"/>
                </a:lnTo>
                <a:lnTo>
                  <a:pt x="12966" y="3259"/>
                </a:lnTo>
                <a:lnTo>
                  <a:pt x="12762" y="3191"/>
                </a:lnTo>
                <a:lnTo>
                  <a:pt x="12626" y="3123"/>
                </a:lnTo>
                <a:lnTo>
                  <a:pt x="12491" y="2919"/>
                </a:lnTo>
                <a:lnTo>
                  <a:pt x="12423" y="2716"/>
                </a:lnTo>
                <a:lnTo>
                  <a:pt x="12491" y="2512"/>
                </a:lnTo>
                <a:lnTo>
                  <a:pt x="12626" y="2308"/>
                </a:lnTo>
                <a:lnTo>
                  <a:pt x="12762" y="2240"/>
                </a:lnTo>
                <a:lnTo>
                  <a:pt x="12966" y="2173"/>
                </a:lnTo>
                <a:close/>
                <a:moveTo>
                  <a:pt x="14934" y="4480"/>
                </a:moveTo>
                <a:lnTo>
                  <a:pt x="15002" y="4548"/>
                </a:lnTo>
                <a:lnTo>
                  <a:pt x="15070" y="4684"/>
                </a:lnTo>
                <a:lnTo>
                  <a:pt x="15138" y="4752"/>
                </a:lnTo>
                <a:lnTo>
                  <a:pt x="15070" y="4888"/>
                </a:lnTo>
                <a:lnTo>
                  <a:pt x="15002" y="5024"/>
                </a:lnTo>
                <a:lnTo>
                  <a:pt x="14934" y="5024"/>
                </a:lnTo>
                <a:lnTo>
                  <a:pt x="14799" y="5091"/>
                </a:lnTo>
                <a:lnTo>
                  <a:pt x="11065" y="5091"/>
                </a:lnTo>
                <a:lnTo>
                  <a:pt x="10929" y="5024"/>
                </a:lnTo>
                <a:lnTo>
                  <a:pt x="10861" y="5024"/>
                </a:lnTo>
                <a:lnTo>
                  <a:pt x="10794" y="4888"/>
                </a:lnTo>
                <a:lnTo>
                  <a:pt x="10726" y="4752"/>
                </a:lnTo>
                <a:lnTo>
                  <a:pt x="10794" y="4684"/>
                </a:lnTo>
                <a:lnTo>
                  <a:pt x="10861" y="4548"/>
                </a:lnTo>
                <a:lnTo>
                  <a:pt x="10929" y="4480"/>
                </a:lnTo>
                <a:close/>
                <a:moveTo>
                  <a:pt x="23963" y="7807"/>
                </a:moveTo>
                <a:lnTo>
                  <a:pt x="23963" y="7875"/>
                </a:lnTo>
                <a:lnTo>
                  <a:pt x="23963" y="46771"/>
                </a:lnTo>
                <a:lnTo>
                  <a:pt x="23963" y="46838"/>
                </a:lnTo>
                <a:lnTo>
                  <a:pt x="1969" y="46838"/>
                </a:lnTo>
                <a:lnTo>
                  <a:pt x="1969" y="46771"/>
                </a:lnTo>
                <a:lnTo>
                  <a:pt x="1969" y="7875"/>
                </a:lnTo>
                <a:lnTo>
                  <a:pt x="1969" y="7807"/>
                </a:lnTo>
                <a:close/>
                <a:moveTo>
                  <a:pt x="12558" y="48536"/>
                </a:moveTo>
                <a:lnTo>
                  <a:pt x="12151" y="48671"/>
                </a:lnTo>
                <a:lnTo>
                  <a:pt x="11812" y="48875"/>
                </a:lnTo>
                <a:lnTo>
                  <a:pt x="11472" y="49146"/>
                </a:lnTo>
                <a:lnTo>
                  <a:pt x="11269" y="49418"/>
                </a:lnTo>
                <a:lnTo>
                  <a:pt x="11065" y="49825"/>
                </a:lnTo>
                <a:lnTo>
                  <a:pt x="10929" y="50165"/>
                </a:lnTo>
                <a:lnTo>
                  <a:pt x="10861" y="50640"/>
                </a:lnTo>
                <a:lnTo>
                  <a:pt x="10929" y="51047"/>
                </a:lnTo>
                <a:lnTo>
                  <a:pt x="11065" y="51454"/>
                </a:lnTo>
                <a:lnTo>
                  <a:pt x="11269" y="51794"/>
                </a:lnTo>
                <a:lnTo>
                  <a:pt x="11472" y="52065"/>
                </a:lnTo>
                <a:lnTo>
                  <a:pt x="11812" y="52337"/>
                </a:lnTo>
                <a:lnTo>
                  <a:pt x="12151" y="52541"/>
                </a:lnTo>
                <a:lnTo>
                  <a:pt x="12558" y="52676"/>
                </a:lnTo>
                <a:lnTo>
                  <a:pt x="12966" y="52744"/>
                </a:lnTo>
                <a:lnTo>
                  <a:pt x="13373" y="52676"/>
                </a:lnTo>
                <a:lnTo>
                  <a:pt x="13780" y="52541"/>
                </a:lnTo>
                <a:lnTo>
                  <a:pt x="14120" y="52337"/>
                </a:lnTo>
                <a:lnTo>
                  <a:pt x="14459" y="52065"/>
                </a:lnTo>
                <a:lnTo>
                  <a:pt x="14731" y="51794"/>
                </a:lnTo>
                <a:lnTo>
                  <a:pt x="14934" y="51454"/>
                </a:lnTo>
                <a:lnTo>
                  <a:pt x="15002" y="51047"/>
                </a:lnTo>
                <a:lnTo>
                  <a:pt x="15070" y="50640"/>
                </a:lnTo>
                <a:lnTo>
                  <a:pt x="15002" y="50165"/>
                </a:lnTo>
                <a:lnTo>
                  <a:pt x="14934" y="49825"/>
                </a:lnTo>
                <a:lnTo>
                  <a:pt x="14731" y="49418"/>
                </a:lnTo>
                <a:lnTo>
                  <a:pt x="14459" y="49146"/>
                </a:lnTo>
                <a:lnTo>
                  <a:pt x="14120" y="48875"/>
                </a:lnTo>
                <a:lnTo>
                  <a:pt x="13780" y="48671"/>
                </a:lnTo>
                <a:lnTo>
                  <a:pt x="13373" y="48536"/>
                </a:lnTo>
                <a:close/>
                <a:moveTo>
                  <a:pt x="12966" y="48332"/>
                </a:moveTo>
                <a:lnTo>
                  <a:pt x="13441" y="48400"/>
                </a:lnTo>
                <a:lnTo>
                  <a:pt x="13848" y="48536"/>
                </a:lnTo>
                <a:lnTo>
                  <a:pt x="14256" y="48739"/>
                </a:lnTo>
                <a:lnTo>
                  <a:pt x="14595" y="49011"/>
                </a:lnTo>
                <a:lnTo>
                  <a:pt x="14866" y="49350"/>
                </a:lnTo>
                <a:lnTo>
                  <a:pt x="15070" y="49757"/>
                </a:lnTo>
                <a:lnTo>
                  <a:pt x="15206" y="50165"/>
                </a:lnTo>
                <a:lnTo>
                  <a:pt x="15274" y="50640"/>
                </a:lnTo>
                <a:lnTo>
                  <a:pt x="15206" y="51047"/>
                </a:lnTo>
                <a:lnTo>
                  <a:pt x="15070" y="51522"/>
                </a:lnTo>
                <a:lnTo>
                  <a:pt x="14866" y="51862"/>
                </a:lnTo>
                <a:lnTo>
                  <a:pt x="14595" y="52201"/>
                </a:lnTo>
                <a:lnTo>
                  <a:pt x="14256" y="52473"/>
                </a:lnTo>
                <a:lnTo>
                  <a:pt x="13848" y="52676"/>
                </a:lnTo>
                <a:lnTo>
                  <a:pt x="13441" y="52812"/>
                </a:lnTo>
                <a:lnTo>
                  <a:pt x="12966" y="52880"/>
                </a:lnTo>
                <a:lnTo>
                  <a:pt x="12558" y="52812"/>
                </a:lnTo>
                <a:lnTo>
                  <a:pt x="12083" y="52676"/>
                </a:lnTo>
                <a:lnTo>
                  <a:pt x="11744" y="52473"/>
                </a:lnTo>
                <a:lnTo>
                  <a:pt x="11404" y="52201"/>
                </a:lnTo>
                <a:lnTo>
                  <a:pt x="11133" y="51862"/>
                </a:lnTo>
                <a:lnTo>
                  <a:pt x="10929" y="51522"/>
                </a:lnTo>
                <a:lnTo>
                  <a:pt x="10794" y="51047"/>
                </a:lnTo>
                <a:lnTo>
                  <a:pt x="10726" y="50640"/>
                </a:lnTo>
                <a:lnTo>
                  <a:pt x="10794" y="50165"/>
                </a:lnTo>
                <a:lnTo>
                  <a:pt x="10929" y="49757"/>
                </a:lnTo>
                <a:lnTo>
                  <a:pt x="11133" y="49350"/>
                </a:lnTo>
                <a:lnTo>
                  <a:pt x="11404" y="49011"/>
                </a:lnTo>
                <a:lnTo>
                  <a:pt x="11744" y="48739"/>
                </a:lnTo>
                <a:lnTo>
                  <a:pt x="12083" y="48536"/>
                </a:lnTo>
                <a:lnTo>
                  <a:pt x="12558" y="48400"/>
                </a:lnTo>
                <a:lnTo>
                  <a:pt x="12966" y="48332"/>
                </a:lnTo>
                <a:close/>
                <a:moveTo>
                  <a:pt x="3938" y="679"/>
                </a:moveTo>
                <a:lnTo>
                  <a:pt x="3259" y="747"/>
                </a:lnTo>
                <a:lnTo>
                  <a:pt x="2648" y="951"/>
                </a:lnTo>
                <a:lnTo>
                  <a:pt x="2105" y="1222"/>
                </a:lnTo>
                <a:lnTo>
                  <a:pt x="1630" y="1629"/>
                </a:lnTo>
                <a:lnTo>
                  <a:pt x="1290" y="2105"/>
                </a:lnTo>
                <a:lnTo>
                  <a:pt x="951" y="2648"/>
                </a:lnTo>
                <a:lnTo>
                  <a:pt x="747" y="3259"/>
                </a:lnTo>
                <a:lnTo>
                  <a:pt x="747" y="3870"/>
                </a:lnTo>
                <a:lnTo>
                  <a:pt x="747" y="50776"/>
                </a:lnTo>
                <a:lnTo>
                  <a:pt x="747" y="51387"/>
                </a:lnTo>
                <a:lnTo>
                  <a:pt x="951" y="51997"/>
                </a:lnTo>
                <a:lnTo>
                  <a:pt x="1290" y="52541"/>
                </a:lnTo>
                <a:lnTo>
                  <a:pt x="1630" y="53016"/>
                </a:lnTo>
                <a:lnTo>
                  <a:pt x="2105" y="53423"/>
                </a:lnTo>
                <a:lnTo>
                  <a:pt x="2648" y="53695"/>
                </a:lnTo>
                <a:lnTo>
                  <a:pt x="3259" y="53898"/>
                </a:lnTo>
                <a:lnTo>
                  <a:pt x="3938" y="53966"/>
                </a:lnTo>
                <a:lnTo>
                  <a:pt x="22062" y="53966"/>
                </a:lnTo>
                <a:lnTo>
                  <a:pt x="22741" y="53898"/>
                </a:lnTo>
                <a:lnTo>
                  <a:pt x="23352" y="53695"/>
                </a:lnTo>
                <a:lnTo>
                  <a:pt x="23895" y="53423"/>
                </a:lnTo>
                <a:lnTo>
                  <a:pt x="24370" y="53016"/>
                </a:lnTo>
                <a:lnTo>
                  <a:pt x="24709" y="52541"/>
                </a:lnTo>
                <a:lnTo>
                  <a:pt x="25049" y="51997"/>
                </a:lnTo>
                <a:lnTo>
                  <a:pt x="25252" y="51387"/>
                </a:lnTo>
                <a:lnTo>
                  <a:pt x="25320" y="50776"/>
                </a:lnTo>
                <a:lnTo>
                  <a:pt x="25320" y="3870"/>
                </a:lnTo>
                <a:lnTo>
                  <a:pt x="25252" y="3259"/>
                </a:lnTo>
                <a:lnTo>
                  <a:pt x="25049" y="2648"/>
                </a:lnTo>
                <a:lnTo>
                  <a:pt x="24709" y="2105"/>
                </a:lnTo>
                <a:lnTo>
                  <a:pt x="24370" y="1629"/>
                </a:lnTo>
                <a:lnTo>
                  <a:pt x="23895" y="1222"/>
                </a:lnTo>
                <a:lnTo>
                  <a:pt x="23352" y="951"/>
                </a:lnTo>
                <a:lnTo>
                  <a:pt x="22741" y="747"/>
                </a:lnTo>
                <a:lnTo>
                  <a:pt x="22062" y="679"/>
                </a:lnTo>
                <a:close/>
                <a:moveTo>
                  <a:pt x="22062" y="543"/>
                </a:moveTo>
                <a:lnTo>
                  <a:pt x="22741" y="611"/>
                </a:lnTo>
                <a:lnTo>
                  <a:pt x="23419" y="815"/>
                </a:lnTo>
                <a:lnTo>
                  <a:pt x="23963" y="1086"/>
                </a:lnTo>
                <a:lnTo>
                  <a:pt x="24438" y="1494"/>
                </a:lnTo>
                <a:lnTo>
                  <a:pt x="24845" y="2037"/>
                </a:lnTo>
                <a:lnTo>
                  <a:pt x="25184" y="2580"/>
                </a:lnTo>
                <a:lnTo>
                  <a:pt x="25388" y="3191"/>
                </a:lnTo>
                <a:lnTo>
                  <a:pt x="25456" y="3870"/>
                </a:lnTo>
                <a:lnTo>
                  <a:pt x="25456" y="50776"/>
                </a:lnTo>
                <a:lnTo>
                  <a:pt x="25388" y="51454"/>
                </a:lnTo>
                <a:lnTo>
                  <a:pt x="25184" y="52065"/>
                </a:lnTo>
                <a:lnTo>
                  <a:pt x="24845" y="52676"/>
                </a:lnTo>
                <a:lnTo>
                  <a:pt x="24438" y="53151"/>
                </a:lnTo>
                <a:lnTo>
                  <a:pt x="23963" y="53559"/>
                </a:lnTo>
                <a:lnTo>
                  <a:pt x="23419" y="53898"/>
                </a:lnTo>
                <a:lnTo>
                  <a:pt x="22741" y="54102"/>
                </a:lnTo>
                <a:lnTo>
                  <a:pt x="22062" y="54170"/>
                </a:lnTo>
                <a:lnTo>
                  <a:pt x="3938" y="54170"/>
                </a:lnTo>
                <a:lnTo>
                  <a:pt x="3259" y="54102"/>
                </a:lnTo>
                <a:lnTo>
                  <a:pt x="2580" y="53898"/>
                </a:lnTo>
                <a:lnTo>
                  <a:pt x="2037" y="53559"/>
                </a:lnTo>
                <a:lnTo>
                  <a:pt x="1562" y="53151"/>
                </a:lnTo>
                <a:lnTo>
                  <a:pt x="1154" y="52676"/>
                </a:lnTo>
                <a:lnTo>
                  <a:pt x="815" y="52065"/>
                </a:lnTo>
                <a:lnTo>
                  <a:pt x="611" y="51454"/>
                </a:lnTo>
                <a:lnTo>
                  <a:pt x="543" y="50776"/>
                </a:lnTo>
                <a:lnTo>
                  <a:pt x="543" y="3870"/>
                </a:lnTo>
                <a:lnTo>
                  <a:pt x="611" y="3191"/>
                </a:lnTo>
                <a:lnTo>
                  <a:pt x="815" y="2580"/>
                </a:lnTo>
                <a:lnTo>
                  <a:pt x="1154" y="2037"/>
                </a:lnTo>
                <a:lnTo>
                  <a:pt x="1562" y="1494"/>
                </a:lnTo>
                <a:lnTo>
                  <a:pt x="2037" y="1086"/>
                </a:lnTo>
                <a:lnTo>
                  <a:pt x="2580" y="815"/>
                </a:lnTo>
                <a:lnTo>
                  <a:pt x="3259" y="611"/>
                </a:lnTo>
                <a:lnTo>
                  <a:pt x="3938" y="543"/>
                </a:lnTo>
                <a:close/>
                <a:moveTo>
                  <a:pt x="3938" y="0"/>
                </a:moveTo>
                <a:lnTo>
                  <a:pt x="3123" y="68"/>
                </a:lnTo>
                <a:lnTo>
                  <a:pt x="2444" y="272"/>
                </a:lnTo>
                <a:lnTo>
                  <a:pt x="1765" y="611"/>
                </a:lnTo>
                <a:lnTo>
                  <a:pt x="1154" y="1154"/>
                </a:lnTo>
                <a:lnTo>
                  <a:pt x="679" y="1697"/>
                </a:lnTo>
                <a:lnTo>
                  <a:pt x="272" y="2376"/>
                </a:lnTo>
                <a:lnTo>
                  <a:pt x="68" y="3123"/>
                </a:lnTo>
                <a:lnTo>
                  <a:pt x="0" y="3870"/>
                </a:lnTo>
                <a:lnTo>
                  <a:pt x="0" y="50776"/>
                </a:lnTo>
                <a:lnTo>
                  <a:pt x="68" y="51522"/>
                </a:lnTo>
                <a:lnTo>
                  <a:pt x="272" y="52269"/>
                </a:lnTo>
                <a:lnTo>
                  <a:pt x="679" y="52948"/>
                </a:lnTo>
                <a:lnTo>
                  <a:pt x="1154" y="53559"/>
                </a:lnTo>
                <a:lnTo>
                  <a:pt x="1765" y="54034"/>
                </a:lnTo>
                <a:lnTo>
                  <a:pt x="2444" y="54373"/>
                </a:lnTo>
                <a:lnTo>
                  <a:pt x="3123" y="54645"/>
                </a:lnTo>
                <a:lnTo>
                  <a:pt x="3938" y="54713"/>
                </a:lnTo>
                <a:lnTo>
                  <a:pt x="22062" y="54713"/>
                </a:lnTo>
                <a:lnTo>
                  <a:pt x="22876" y="54645"/>
                </a:lnTo>
                <a:lnTo>
                  <a:pt x="23555" y="54373"/>
                </a:lnTo>
                <a:lnTo>
                  <a:pt x="24234" y="54034"/>
                </a:lnTo>
                <a:lnTo>
                  <a:pt x="24845" y="53559"/>
                </a:lnTo>
                <a:lnTo>
                  <a:pt x="25320" y="52948"/>
                </a:lnTo>
                <a:lnTo>
                  <a:pt x="25727" y="52269"/>
                </a:lnTo>
                <a:lnTo>
                  <a:pt x="25931" y="51522"/>
                </a:lnTo>
                <a:lnTo>
                  <a:pt x="25999" y="50776"/>
                </a:lnTo>
                <a:lnTo>
                  <a:pt x="25999" y="3870"/>
                </a:lnTo>
                <a:lnTo>
                  <a:pt x="25931" y="3123"/>
                </a:lnTo>
                <a:lnTo>
                  <a:pt x="25727" y="2376"/>
                </a:lnTo>
                <a:lnTo>
                  <a:pt x="25320" y="1697"/>
                </a:lnTo>
                <a:lnTo>
                  <a:pt x="24845" y="1154"/>
                </a:lnTo>
                <a:lnTo>
                  <a:pt x="24234" y="611"/>
                </a:lnTo>
                <a:lnTo>
                  <a:pt x="23555" y="272"/>
                </a:lnTo>
                <a:lnTo>
                  <a:pt x="22876" y="68"/>
                </a:lnTo>
                <a:lnTo>
                  <a:pt x="22062" y="0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4" name="Shape 244"/>
          <p:cNvSpPr/>
          <p:nvPr/>
        </p:nvSpPr>
        <p:spPr>
          <a:xfrm>
            <a:off x="4823687" y="957200"/>
            <a:ext cx="1589700" cy="28119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iPad">
  <p:cSld name="CUSTOM_2_1_1">
    <p:bg>
      <p:bgPr>
        <a:solidFill>
          <a:srgbClr val="1486AB"/>
        </a:solidFill>
        <a:effectLst/>
      </p:bgPr>
    </p:bg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Shape 246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7" name="Shape 247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" name="Shape 249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250" name="Shape 250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251" name="Shape 251"/>
          <p:cNvSpPr/>
          <p:nvPr/>
        </p:nvSpPr>
        <p:spPr>
          <a:xfrm>
            <a:off x="5273348" y="368313"/>
            <a:ext cx="2879504" cy="4072345"/>
          </a:xfrm>
          <a:custGeom>
            <a:avLst/>
            <a:gdLst/>
            <a:ahLst/>
            <a:cxnLst/>
            <a:rect l="0" t="0" r="0" b="0"/>
            <a:pathLst>
              <a:path w="60958" h="86210" extrusionOk="0">
                <a:moveTo>
                  <a:pt x="28985" y="3938"/>
                </a:moveTo>
                <a:lnTo>
                  <a:pt x="29189" y="4006"/>
                </a:lnTo>
                <a:lnTo>
                  <a:pt x="29189" y="4141"/>
                </a:lnTo>
                <a:lnTo>
                  <a:pt x="29189" y="4277"/>
                </a:lnTo>
                <a:lnTo>
                  <a:pt x="28985" y="4345"/>
                </a:lnTo>
                <a:lnTo>
                  <a:pt x="28850" y="4277"/>
                </a:lnTo>
                <a:lnTo>
                  <a:pt x="28782" y="4141"/>
                </a:lnTo>
                <a:lnTo>
                  <a:pt x="28850" y="4006"/>
                </a:lnTo>
                <a:lnTo>
                  <a:pt x="28985" y="3938"/>
                </a:lnTo>
                <a:close/>
                <a:moveTo>
                  <a:pt x="30479" y="3734"/>
                </a:moveTo>
                <a:lnTo>
                  <a:pt x="30615" y="3802"/>
                </a:lnTo>
                <a:lnTo>
                  <a:pt x="30750" y="3870"/>
                </a:lnTo>
                <a:lnTo>
                  <a:pt x="30818" y="4006"/>
                </a:lnTo>
                <a:lnTo>
                  <a:pt x="30818" y="4141"/>
                </a:lnTo>
                <a:lnTo>
                  <a:pt x="30818" y="4277"/>
                </a:lnTo>
                <a:lnTo>
                  <a:pt x="30750" y="4345"/>
                </a:lnTo>
                <a:lnTo>
                  <a:pt x="30615" y="4481"/>
                </a:lnTo>
                <a:lnTo>
                  <a:pt x="30343" y="4481"/>
                </a:lnTo>
                <a:lnTo>
                  <a:pt x="30207" y="4345"/>
                </a:lnTo>
                <a:lnTo>
                  <a:pt x="30139" y="4277"/>
                </a:lnTo>
                <a:lnTo>
                  <a:pt x="30139" y="4141"/>
                </a:lnTo>
                <a:lnTo>
                  <a:pt x="30139" y="4006"/>
                </a:lnTo>
                <a:lnTo>
                  <a:pt x="30207" y="3870"/>
                </a:lnTo>
                <a:lnTo>
                  <a:pt x="30343" y="3802"/>
                </a:lnTo>
                <a:lnTo>
                  <a:pt x="30479" y="3734"/>
                </a:lnTo>
                <a:close/>
                <a:moveTo>
                  <a:pt x="56885" y="7943"/>
                </a:moveTo>
                <a:lnTo>
                  <a:pt x="56885" y="78132"/>
                </a:lnTo>
                <a:lnTo>
                  <a:pt x="56817" y="78200"/>
                </a:lnTo>
                <a:lnTo>
                  <a:pt x="4209" y="78200"/>
                </a:lnTo>
                <a:lnTo>
                  <a:pt x="4141" y="78132"/>
                </a:lnTo>
                <a:lnTo>
                  <a:pt x="4141" y="7943"/>
                </a:lnTo>
                <a:close/>
                <a:moveTo>
                  <a:pt x="30479" y="80440"/>
                </a:moveTo>
                <a:lnTo>
                  <a:pt x="30071" y="80508"/>
                </a:lnTo>
                <a:lnTo>
                  <a:pt x="29732" y="80576"/>
                </a:lnTo>
                <a:lnTo>
                  <a:pt x="29461" y="80779"/>
                </a:lnTo>
                <a:lnTo>
                  <a:pt x="29189" y="80983"/>
                </a:lnTo>
                <a:lnTo>
                  <a:pt x="28917" y="81255"/>
                </a:lnTo>
                <a:lnTo>
                  <a:pt x="28782" y="81594"/>
                </a:lnTo>
                <a:lnTo>
                  <a:pt x="28646" y="81933"/>
                </a:lnTo>
                <a:lnTo>
                  <a:pt x="28646" y="82273"/>
                </a:lnTo>
                <a:lnTo>
                  <a:pt x="28646" y="82341"/>
                </a:lnTo>
                <a:lnTo>
                  <a:pt x="28646" y="82680"/>
                </a:lnTo>
                <a:lnTo>
                  <a:pt x="28782" y="83020"/>
                </a:lnTo>
                <a:lnTo>
                  <a:pt x="28985" y="83291"/>
                </a:lnTo>
                <a:lnTo>
                  <a:pt x="29189" y="83563"/>
                </a:lnTo>
                <a:lnTo>
                  <a:pt x="29461" y="83834"/>
                </a:lnTo>
                <a:lnTo>
                  <a:pt x="29800" y="83970"/>
                </a:lnTo>
                <a:lnTo>
                  <a:pt x="30139" y="84106"/>
                </a:lnTo>
                <a:lnTo>
                  <a:pt x="30818" y="84106"/>
                </a:lnTo>
                <a:lnTo>
                  <a:pt x="31158" y="83970"/>
                </a:lnTo>
                <a:lnTo>
                  <a:pt x="31497" y="83766"/>
                </a:lnTo>
                <a:lnTo>
                  <a:pt x="31768" y="83563"/>
                </a:lnTo>
                <a:lnTo>
                  <a:pt x="31972" y="83291"/>
                </a:lnTo>
                <a:lnTo>
                  <a:pt x="32176" y="83020"/>
                </a:lnTo>
                <a:lnTo>
                  <a:pt x="32244" y="82612"/>
                </a:lnTo>
                <a:lnTo>
                  <a:pt x="32312" y="82273"/>
                </a:lnTo>
                <a:lnTo>
                  <a:pt x="32244" y="81933"/>
                </a:lnTo>
                <a:lnTo>
                  <a:pt x="32176" y="81594"/>
                </a:lnTo>
                <a:lnTo>
                  <a:pt x="31972" y="81255"/>
                </a:lnTo>
                <a:lnTo>
                  <a:pt x="31768" y="80983"/>
                </a:lnTo>
                <a:lnTo>
                  <a:pt x="31497" y="80779"/>
                </a:lnTo>
                <a:lnTo>
                  <a:pt x="31158" y="80576"/>
                </a:lnTo>
                <a:lnTo>
                  <a:pt x="30818" y="80508"/>
                </a:lnTo>
                <a:lnTo>
                  <a:pt x="30479" y="80440"/>
                </a:lnTo>
                <a:close/>
                <a:moveTo>
                  <a:pt x="30886" y="80304"/>
                </a:moveTo>
                <a:lnTo>
                  <a:pt x="31225" y="80440"/>
                </a:lnTo>
                <a:lnTo>
                  <a:pt x="31565" y="80644"/>
                </a:lnTo>
                <a:lnTo>
                  <a:pt x="31904" y="80847"/>
                </a:lnTo>
                <a:lnTo>
                  <a:pt x="32108" y="81187"/>
                </a:lnTo>
                <a:lnTo>
                  <a:pt x="32312" y="81526"/>
                </a:lnTo>
                <a:lnTo>
                  <a:pt x="32447" y="81866"/>
                </a:lnTo>
                <a:lnTo>
                  <a:pt x="32447" y="82273"/>
                </a:lnTo>
                <a:lnTo>
                  <a:pt x="32447" y="82680"/>
                </a:lnTo>
                <a:lnTo>
                  <a:pt x="32312" y="83020"/>
                </a:lnTo>
                <a:lnTo>
                  <a:pt x="32108" y="83359"/>
                </a:lnTo>
                <a:lnTo>
                  <a:pt x="31904" y="83698"/>
                </a:lnTo>
                <a:lnTo>
                  <a:pt x="31565" y="83902"/>
                </a:lnTo>
                <a:lnTo>
                  <a:pt x="31225" y="84106"/>
                </a:lnTo>
                <a:lnTo>
                  <a:pt x="30886" y="84241"/>
                </a:lnTo>
                <a:lnTo>
                  <a:pt x="30479" y="84309"/>
                </a:lnTo>
                <a:lnTo>
                  <a:pt x="30071" y="84241"/>
                </a:lnTo>
                <a:lnTo>
                  <a:pt x="29732" y="84106"/>
                </a:lnTo>
                <a:lnTo>
                  <a:pt x="29393" y="83970"/>
                </a:lnTo>
                <a:lnTo>
                  <a:pt x="29053" y="83698"/>
                </a:lnTo>
                <a:lnTo>
                  <a:pt x="28850" y="83427"/>
                </a:lnTo>
                <a:lnTo>
                  <a:pt x="28646" y="83087"/>
                </a:lnTo>
                <a:lnTo>
                  <a:pt x="28510" y="82748"/>
                </a:lnTo>
                <a:lnTo>
                  <a:pt x="28442" y="82341"/>
                </a:lnTo>
                <a:lnTo>
                  <a:pt x="28442" y="82273"/>
                </a:lnTo>
                <a:lnTo>
                  <a:pt x="28510" y="81866"/>
                </a:lnTo>
                <a:lnTo>
                  <a:pt x="28646" y="81526"/>
                </a:lnTo>
                <a:lnTo>
                  <a:pt x="28782" y="81187"/>
                </a:lnTo>
                <a:lnTo>
                  <a:pt x="29053" y="80847"/>
                </a:lnTo>
                <a:lnTo>
                  <a:pt x="29325" y="80644"/>
                </a:lnTo>
                <a:lnTo>
                  <a:pt x="29664" y="80440"/>
                </a:lnTo>
                <a:lnTo>
                  <a:pt x="30071" y="80304"/>
                </a:lnTo>
                <a:close/>
                <a:moveTo>
                  <a:pt x="3530" y="815"/>
                </a:moveTo>
                <a:lnTo>
                  <a:pt x="2987" y="883"/>
                </a:lnTo>
                <a:lnTo>
                  <a:pt x="2512" y="1019"/>
                </a:lnTo>
                <a:lnTo>
                  <a:pt x="2036" y="1290"/>
                </a:lnTo>
                <a:lnTo>
                  <a:pt x="1629" y="1630"/>
                </a:lnTo>
                <a:lnTo>
                  <a:pt x="1290" y="2037"/>
                </a:lnTo>
                <a:lnTo>
                  <a:pt x="1086" y="2512"/>
                </a:lnTo>
                <a:lnTo>
                  <a:pt x="950" y="2987"/>
                </a:lnTo>
                <a:lnTo>
                  <a:pt x="882" y="3530"/>
                </a:lnTo>
                <a:lnTo>
                  <a:pt x="882" y="82612"/>
                </a:lnTo>
                <a:lnTo>
                  <a:pt x="950" y="83155"/>
                </a:lnTo>
                <a:lnTo>
                  <a:pt x="1086" y="83698"/>
                </a:lnTo>
                <a:lnTo>
                  <a:pt x="1358" y="84174"/>
                </a:lnTo>
                <a:lnTo>
                  <a:pt x="1765" y="84581"/>
                </a:lnTo>
                <a:lnTo>
                  <a:pt x="2172" y="84852"/>
                </a:lnTo>
                <a:lnTo>
                  <a:pt x="2715" y="85124"/>
                </a:lnTo>
                <a:lnTo>
                  <a:pt x="3258" y="85260"/>
                </a:lnTo>
                <a:lnTo>
                  <a:pt x="3869" y="85328"/>
                </a:lnTo>
                <a:lnTo>
                  <a:pt x="57156" y="85328"/>
                </a:lnTo>
                <a:lnTo>
                  <a:pt x="57767" y="85260"/>
                </a:lnTo>
                <a:lnTo>
                  <a:pt x="58310" y="85124"/>
                </a:lnTo>
                <a:lnTo>
                  <a:pt x="58785" y="84852"/>
                </a:lnTo>
                <a:lnTo>
                  <a:pt x="59260" y="84513"/>
                </a:lnTo>
                <a:lnTo>
                  <a:pt x="59600" y="84106"/>
                </a:lnTo>
                <a:lnTo>
                  <a:pt x="59871" y="83631"/>
                </a:lnTo>
                <a:lnTo>
                  <a:pt x="60075" y="83087"/>
                </a:lnTo>
                <a:lnTo>
                  <a:pt x="60143" y="82477"/>
                </a:lnTo>
                <a:lnTo>
                  <a:pt x="60143" y="3530"/>
                </a:lnTo>
                <a:lnTo>
                  <a:pt x="60075" y="2987"/>
                </a:lnTo>
                <a:lnTo>
                  <a:pt x="59939" y="2512"/>
                </a:lnTo>
                <a:lnTo>
                  <a:pt x="59668" y="2037"/>
                </a:lnTo>
                <a:lnTo>
                  <a:pt x="59328" y="1630"/>
                </a:lnTo>
                <a:lnTo>
                  <a:pt x="58921" y="1290"/>
                </a:lnTo>
                <a:lnTo>
                  <a:pt x="58446" y="1019"/>
                </a:lnTo>
                <a:lnTo>
                  <a:pt x="57903" y="883"/>
                </a:lnTo>
                <a:lnTo>
                  <a:pt x="57360" y="815"/>
                </a:lnTo>
                <a:close/>
                <a:moveTo>
                  <a:pt x="57971" y="679"/>
                </a:moveTo>
                <a:lnTo>
                  <a:pt x="58514" y="883"/>
                </a:lnTo>
                <a:lnTo>
                  <a:pt x="58989" y="1155"/>
                </a:lnTo>
                <a:lnTo>
                  <a:pt x="59464" y="1494"/>
                </a:lnTo>
                <a:lnTo>
                  <a:pt x="59804" y="1901"/>
                </a:lnTo>
                <a:lnTo>
                  <a:pt x="60075" y="2444"/>
                </a:lnTo>
                <a:lnTo>
                  <a:pt x="60211" y="2987"/>
                </a:lnTo>
                <a:lnTo>
                  <a:pt x="60279" y="3530"/>
                </a:lnTo>
                <a:lnTo>
                  <a:pt x="60279" y="82477"/>
                </a:lnTo>
                <a:lnTo>
                  <a:pt x="60211" y="83087"/>
                </a:lnTo>
                <a:lnTo>
                  <a:pt x="60075" y="83698"/>
                </a:lnTo>
                <a:lnTo>
                  <a:pt x="59736" y="84174"/>
                </a:lnTo>
                <a:lnTo>
                  <a:pt x="59396" y="84649"/>
                </a:lnTo>
                <a:lnTo>
                  <a:pt x="58921" y="84988"/>
                </a:lnTo>
                <a:lnTo>
                  <a:pt x="58378" y="85260"/>
                </a:lnTo>
                <a:lnTo>
                  <a:pt x="57767" y="85463"/>
                </a:lnTo>
                <a:lnTo>
                  <a:pt x="57156" y="85531"/>
                </a:lnTo>
                <a:lnTo>
                  <a:pt x="3869" y="85531"/>
                </a:lnTo>
                <a:lnTo>
                  <a:pt x="3190" y="85463"/>
                </a:lnTo>
                <a:lnTo>
                  <a:pt x="2647" y="85260"/>
                </a:lnTo>
                <a:lnTo>
                  <a:pt x="2104" y="84988"/>
                </a:lnTo>
                <a:lnTo>
                  <a:pt x="1629" y="84649"/>
                </a:lnTo>
                <a:lnTo>
                  <a:pt x="1222" y="84241"/>
                </a:lnTo>
                <a:lnTo>
                  <a:pt x="950" y="83766"/>
                </a:lnTo>
                <a:lnTo>
                  <a:pt x="747" y="83223"/>
                </a:lnTo>
                <a:lnTo>
                  <a:pt x="679" y="82612"/>
                </a:lnTo>
                <a:lnTo>
                  <a:pt x="679" y="3530"/>
                </a:lnTo>
                <a:lnTo>
                  <a:pt x="747" y="2987"/>
                </a:lnTo>
                <a:lnTo>
                  <a:pt x="950" y="2444"/>
                </a:lnTo>
                <a:lnTo>
                  <a:pt x="1154" y="1901"/>
                </a:lnTo>
                <a:lnTo>
                  <a:pt x="1561" y="1494"/>
                </a:lnTo>
                <a:lnTo>
                  <a:pt x="1969" y="1155"/>
                </a:lnTo>
                <a:lnTo>
                  <a:pt x="2444" y="883"/>
                </a:lnTo>
                <a:lnTo>
                  <a:pt x="2987" y="679"/>
                </a:lnTo>
                <a:close/>
                <a:moveTo>
                  <a:pt x="3530" y="1"/>
                </a:moveTo>
                <a:lnTo>
                  <a:pt x="2851" y="68"/>
                </a:lnTo>
                <a:lnTo>
                  <a:pt x="2172" y="204"/>
                </a:lnTo>
                <a:lnTo>
                  <a:pt x="1561" y="544"/>
                </a:lnTo>
                <a:lnTo>
                  <a:pt x="1018" y="1019"/>
                </a:lnTo>
                <a:lnTo>
                  <a:pt x="611" y="1562"/>
                </a:lnTo>
                <a:lnTo>
                  <a:pt x="272" y="2173"/>
                </a:lnTo>
                <a:lnTo>
                  <a:pt x="68" y="2852"/>
                </a:lnTo>
                <a:lnTo>
                  <a:pt x="0" y="3530"/>
                </a:lnTo>
                <a:lnTo>
                  <a:pt x="0" y="82612"/>
                </a:lnTo>
                <a:lnTo>
                  <a:pt x="68" y="83359"/>
                </a:lnTo>
                <a:lnTo>
                  <a:pt x="339" y="84038"/>
                </a:lnTo>
                <a:lnTo>
                  <a:pt x="679" y="84649"/>
                </a:lnTo>
                <a:lnTo>
                  <a:pt x="1154" y="85124"/>
                </a:lnTo>
                <a:lnTo>
                  <a:pt x="1697" y="85599"/>
                </a:lnTo>
                <a:lnTo>
                  <a:pt x="2376" y="85938"/>
                </a:lnTo>
                <a:lnTo>
                  <a:pt x="3055" y="86142"/>
                </a:lnTo>
                <a:lnTo>
                  <a:pt x="3869" y="86210"/>
                </a:lnTo>
                <a:lnTo>
                  <a:pt x="57156" y="86210"/>
                </a:lnTo>
                <a:lnTo>
                  <a:pt x="57903" y="86142"/>
                </a:lnTo>
                <a:lnTo>
                  <a:pt x="58582" y="85938"/>
                </a:lnTo>
                <a:lnTo>
                  <a:pt x="59260" y="85599"/>
                </a:lnTo>
                <a:lnTo>
                  <a:pt x="59804" y="85124"/>
                </a:lnTo>
                <a:lnTo>
                  <a:pt x="60347" y="84581"/>
                </a:lnTo>
                <a:lnTo>
                  <a:pt x="60686" y="83970"/>
                </a:lnTo>
                <a:lnTo>
                  <a:pt x="60890" y="83223"/>
                </a:lnTo>
                <a:lnTo>
                  <a:pt x="60957" y="82477"/>
                </a:lnTo>
                <a:lnTo>
                  <a:pt x="60957" y="3530"/>
                </a:lnTo>
                <a:lnTo>
                  <a:pt x="60890" y="2852"/>
                </a:lnTo>
                <a:lnTo>
                  <a:pt x="60686" y="2173"/>
                </a:lnTo>
                <a:lnTo>
                  <a:pt x="60347" y="1562"/>
                </a:lnTo>
                <a:lnTo>
                  <a:pt x="59939" y="1019"/>
                </a:lnTo>
                <a:lnTo>
                  <a:pt x="59396" y="544"/>
                </a:lnTo>
                <a:lnTo>
                  <a:pt x="58785" y="204"/>
                </a:lnTo>
                <a:lnTo>
                  <a:pt x="58106" y="68"/>
                </a:lnTo>
                <a:lnTo>
                  <a:pt x="57360" y="1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252" name="Shape 252"/>
          <p:cNvSpPr/>
          <p:nvPr/>
        </p:nvSpPr>
        <p:spPr>
          <a:xfrm>
            <a:off x="5466450" y="743025"/>
            <a:ext cx="2493300" cy="33336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iPad 1">
  <p:cSld name="CUSTOM_2_1_1_1">
    <p:bg>
      <p:bgPr>
        <a:solidFill>
          <a:srgbClr val="1486AB"/>
        </a:solidFill>
        <a:effectLst/>
      </p:bgPr>
    </p:bg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Shape 254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5" name="Shape 255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7" name="Shape 257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258" name="Shape 258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259" name="Shape 259"/>
          <p:cNvSpPr/>
          <p:nvPr/>
        </p:nvSpPr>
        <p:spPr>
          <a:xfrm>
            <a:off x="4482701" y="707826"/>
            <a:ext cx="4398404" cy="3424207"/>
          </a:xfrm>
          <a:custGeom>
            <a:avLst/>
            <a:gdLst/>
            <a:ahLst/>
            <a:cxnLst/>
            <a:rect l="0" t="0" r="0" b="0"/>
            <a:pathLst>
              <a:path w="143434" h="111665" extrusionOk="0">
                <a:moveTo>
                  <a:pt x="71751" y="2308"/>
                </a:moveTo>
                <a:lnTo>
                  <a:pt x="71887" y="2376"/>
                </a:lnTo>
                <a:lnTo>
                  <a:pt x="72091" y="2444"/>
                </a:lnTo>
                <a:lnTo>
                  <a:pt x="72159" y="2647"/>
                </a:lnTo>
                <a:lnTo>
                  <a:pt x="72226" y="2783"/>
                </a:lnTo>
                <a:lnTo>
                  <a:pt x="72159" y="2987"/>
                </a:lnTo>
                <a:lnTo>
                  <a:pt x="72091" y="3190"/>
                </a:lnTo>
                <a:lnTo>
                  <a:pt x="71887" y="3258"/>
                </a:lnTo>
                <a:lnTo>
                  <a:pt x="71751" y="3326"/>
                </a:lnTo>
                <a:lnTo>
                  <a:pt x="71548" y="3258"/>
                </a:lnTo>
                <a:lnTo>
                  <a:pt x="71344" y="3190"/>
                </a:lnTo>
                <a:lnTo>
                  <a:pt x="71276" y="2987"/>
                </a:lnTo>
                <a:lnTo>
                  <a:pt x="71208" y="2783"/>
                </a:lnTo>
                <a:lnTo>
                  <a:pt x="71276" y="2647"/>
                </a:lnTo>
                <a:lnTo>
                  <a:pt x="71344" y="2444"/>
                </a:lnTo>
                <a:lnTo>
                  <a:pt x="71548" y="2376"/>
                </a:lnTo>
                <a:lnTo>
                  <a:pt x="71751" y="2308"/>
                </a:lnTo>
                <a:close/>
                <a:moveTo>
                  <a:pt x="137528" y="5906"/>
                </a:moveTo>
                <a:lnTo>
                  <a:pt x="137596" y="5974"/>
                </a:lnTo>
                <a:lnTo>
                  <a:pt x="137596" y="89604"/>
                </a:lnTo>
                <a:lnTo>
                  <a:pt x="5906" y="89604"/>
                </a:lnTo>
                <a:lnTo>
                  <a:pt x="5906" y="5974"/>
                </a:lnTo>
                <a:lnTo>
                  <a:pt x="5906" y="5906"/>
                </a:lnTo>
                <a:close/>
                <a:moveTo>
                  <a:pt x="3530" y="0"/>
                </a:moveTo>
                <a:lnTo>
                  <a:pt x="3191" y="68"/>
                </a:lnTo>
                <a:lnTo>
                  <a:pt x="2444" y="339"/>
                </a:lnTo>
                <a:lnTo>
                  <a:pt x="1766" y="679"/>
                </a:lnTo>
                <a:lnTo>
                  <a:pt x="1155" y="1154"/>
                </a:lnTo>
                <a:lnTo>
                  <a:pt x="679" y="1765"/>
                </a:lnTo>
                <a:lnTo>
                  <a:pt x="272" y="2444"/>
                </a:lnTo>
                <a:lnTo>
                  <a:pt x="69" y="3190"/>
                </a:lnTo>
                <a:lnTo>
                  <a:pt x="1" y="3598"/>
                </a:lnTo>
                <a:lnTo>
                  <a:pt x="1" y="4005"/>
                </a:lnTo>
                <a:lnTo>
                  <a:pt x="1" y="91572"/>
                </a:lnTo>
                <a:lnTo>
                  <a:pt x="1" y="91979"/>
                </a:lnTo>
                <a:lnTo>
                  <a:pt x="69" y="92319"/>
                </a:lnTo>
                <a:lnTo>
                  <a:pt x="272" y="93065"/>
                </a:lnTo>
                <a:lnTo>
                  <a:pt x="679" y="93744"/>
                </a:lnTo>
                <a:lnTo>
                  <a:pt x="1155" y="94355"/>
                </a:lnTo>
                <a:lnTo>
                  <a:pt x="1766" y="94830"/>
                </a:lnTo>
                <a:lnTo>
                  <a:pt x="2444" y="95238"/>
                </a:lnTo>
                <a:lnTo>
                  <a:pt x="3191" y="95441"/>
                </a:lnTo>
                <a:lnTo>
                  <a:pt x="3530" y="95509"/>
                </a:lnTo>
                <a:lnTo>
                  <a:pt x="139904" y="95509"/>
                </a:lnTo>
                <a:lnTo>
                  <a:pt x="140311" y="95441"/>
                </a:lnTo>
                <a:lnTo>
                  <a:pt x="141058" y="95238"/>
                </a:lnTo>
                <a:lnTo>
                  <a:pt x="141737" y="94830"/>
                </a:lnTo>
                <a:lnTo>
                  <a:pt x="142280" y="94355"/>
                </a:lnTo>
                <a:lnTo>
                  <a:pt x="142755" y="93744"/>
                </a:lnTo>
                <a:lnTo>
                  <a:pt x="143162" y="93065"/>
                </a:lnTo>
                <a:lnTo>
                  <a:pt x="143366" y="92319"/>
                </a:lnTo>
                <a:lnTo>
                  <a:pt x="143434" y="91979"/>
                </a:lnTo>
                <a:lnTo>
                  <a:pt x="143434" y="91572"/>
                </a:lnTo>
                <a:lnTo>
                  <a:pt x="143434" y="4005"/>
                </a:lnTo>
                <a:lnTo>
                  <a:pt x="143434" y="3598"/>
                </a:lnTo>
                <a:lnTo>
                  <a:pt x="143366" y="3190"/>
                </a:lnTo>
                <a:lnTo>
                  <a:pt x="143162" y="2444"/>
                </a:lnTo>
                <a:lnTo>
                  <a:pt x="142755" y="1765"/>
                </a:lnTo>
                <a:lnTo>
                  <a:pt x="142280" y="1154"/>
                </a:lnTo>
                <a:lnTo>
                  <a:pt x="141737" y="679"/>
                </a:lnTo>
                <a:lnTo>
                  <a:pt x="141058" y="339"/>
                </a:lnTo>
                <a:lnTo>
                  <a:pt x="140311" y="68"/>
                </a:lnTo>
                <a:lnTo>
                  <a:pt x="139904" y="0"/>
                </a:lnTo>
                <a:close/>
                <a:moveTo>
                  <a:pt x="55324" y="95713"/>
                </a:moveTo>
                <a:lnTo>
                  <a:pt x="55052" y="98971"/>
                </a:lnTo>
                <a:lnTo>
                  <a:pt x="54713" y="102297"/>
                </a:lnTo>
                <a:lnTo>
                  <a:pt x="54374" y="105284"/>
                </a:lnTo>
                <a:lnTo>
                  <a:pt x="53966" y="107388"/>
                </a:lnTo>
                <a:lnTo>
                  <a:pt x="53763" y="108203"/>
                </a:lnTo>
                <a:lnTo>
                  <a:pt x="53627" y="108746"/>
                </a:lnTo>
                <a:lnTo>
                  <a:pt x="53423" y="109153"/>
                </a:lnTo>
                <a:lnTo>
                  <a:pt x="53220" y="109357"/>
                </a:lnTo>
                <a:lnTo>
                  <a:pt x="52677" y="109493"/>
                </a:lnTo>
                <a:lnTo>
                  <a:pt x="51794" y="109696"/>
                </a:lnTo>
                <a:lnTo>
                  <a:pt x="49690" y="110036"/>
                </a:lnTo>
                <a:lnTo>
                  <a:pt x="48061" y="110307"/>
                </a:lnTo>
                <a:lnTo>
                  <a:pt x="47450" y="110443"/>
                </a:lnTo>
                <a:lnTo>
                  <a:pt x="47110" y="110511"/>
                </a:lnTo>
                <a:lnTo>
                  <a:pt x="47042" y="110579"/>
                </a:lnTo>
                <a:lnTo>
                  <a:pt x="47042" y="110783"/>
                </a:lnTo>
                <a:lnTo>
                  <a:pt x="47110" y="110850"/>
                </a:lnTo>
                <a:lnTo>
                  <a:pt x="47585" y="110918"/>
                </a:lnTo>
                <a:lnTo>
                  <a:pt x="48400" y="110986"/>
                </a:lnTo>
                <a:lnTo>
                  <a:pt x="51387" y="111054"/>
                </a:lnTo>
                <a:lnTo>
                  <a:pt x="56071" y="111122"/>
                </a:lnTo>
                <a:lnTo>
                  <a:pt x="87092" y="111122"/>
                </a:lnTo>
                <a:lnTo>
                  <a:pt x="91708" y="111054"/>
                </a:lnTo>
                <a:lnTo>
                  <a:pt x="94695" y="110986"/>
                </a:lnTo>
                <a:lnTo>
                  <a:pt x="95578" y="110918"/>
                </a:lnTo>
                <a:lnTo>
                  <a:pt x="96053" y="110850"/>
                </a:lnTo>
                <a:lnTo>
                  <a:pt x="96121" y="110783"/>
                </a:lnTo>
                <a:lnTo>
                  <a:pt x="96121" y="110579"/>
                </a:lnTo>
                <a:lnTo>
                  <a:pt x="96053" y="110511"/>
                </a:lnTo>
                <a:lnTo>
                  <a:pt x="95713" y="110443"/>
                </a:lnTo>
                <a:lnTo>
                  <a:pt x="95102" y="110307"/>
                </a:lnTo>
                <a:lnTo>
                  <a:pt x="93473" y="110036"/>
                </a:lnTo>
                <a:lnTo>
                  <a:pt x="91369" y="109696"/>
                </a:lnTo>
                <a:lnTo>
                  <a:pt x="90487" y="109493"/>
                </a:lnTo>
                <a:lnTo>
                  <a:pt x="89943" y="109357"/>
                </a:lnTo>
                <a:lnTo>
                  <a:pt x="89740" y="109153"/>
                </a:lnTo>
                <a:lnTo>
                  <a:pt x="89536" y="108746"/>
                </a:lnTo>
                <a:lnTo>
                  <a:pt x="89333" y="108203"/>
                </a:lnTo>
                <a:lnTo>
                  <a:pt x="89197" y="107388"/>
                </a:lnTo>
                <a:lnTo>
                  <a:pt x="88789" y="105284"/>
                </a:lnTo>
                <a:lnTo>
                  <a:pt x="88382" y="102297"/>
                </a:lnTo>
                <a:lnTo>
                  <a:pt x="88043" y="98971"/>
                </a:lnTo>
                <a:lnTo>
                  <a:pt x="87839" y="95713"/>
                </a:lnTo>
                <a:close/>
                <a:moveTo>
                  <a:pt x="47450" y="111054"/>
                </a:moveTo>
                <a:lnTo>
                  <a:pt x="47450" y="111122"/>
                </a:lnTo>
                <a:lnTo>
                  <a:pt x="47450" y="111393"/>
                </a:lnTo>
                <a:lnTo>
                  <a:pt x="47518" y="111461"/>
                </a:lnTo>
                <a:lnTo>
                  <a:pt x="48807" y="111529"/>
                </a:lnTo>
                <a:lnTo>
                  <a:pt x="52473" y="111597"/>
                </a:lnTo>
                <a:lnTo>
                  <a:pt x="62384" y="111665"/>
                </a:lnTo>
                <a:lnTo>
                  <a:pt x="80779" y="111665"/>
                </a:lnTo>
                <a:lnTo>
                  <a:pt x="90622" y="111597"/>
                </a:lnTo>
                <a:lnTo>
                  <a:pt x="94356" y="111529"/>
                </a:lnTo>
                <a:lnTo>
                  <a:pt x="95646" y="111461"/>
                </a:lnTo>
                <a:lnTo>
                  <a:pt x="95713" y="111393"/>
                </a:lnTo>
                <a:lnTo>
                  <a:pt x="95713" y="111122"/>
                </a:lnTo>
                <a:lnTo>
                  <a:pt x="95646" y="111054"/>
                </a:lnTo>
                <a:lnTo>
                  <a:pt x="94084" y="111122"/>
                </a:lnTo>
                <a:lnTo>
                  <a:pt x="91233" y="111190"/>
                </a:lnTo>
                <a:lnTo>
                  <a:pt x="80847" y="111258"/>
                </a:lnTo>
                <a:lnTo>
                  <a:pt x="62316" y="111258"/>
                </a:lnTo>
                <a:lnTo>
                  <a:pt x="51930" y="111190"/>
                </a:lnTo>
                <a:lnTo>
                  <a:pt x="49079" y="111122"/>
                </a:lnTo>
                <a:lnTo>
                  <a:pt x="47518" y="111054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0" name="Shape 260"/>
          <p:cNvSpPr/>
          <p:nvPr/>
        </p:nvSpPr>
        <p:spPr>
          <a:xfrm>
            <a:off x="4666759" y="889668"/>
            <a:ext cx="4030200" cy="25737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Phones and Desktop mockups">
  <p:cSld name="CUSTOM_3">
    <p:bg>
      <p:bgPr>
        <a:solidFill>
          <a:srgbClr val="1486AB"/>
        </a:solidFill>
        <a:effectLst/>
      </p:bgPr>
    </p:bg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Shape 262"/>
          <p:cNvSpPr/>
          <p:nvPr/>
        </p:nvSpPr>
        <p:spPr>
          <a:xfrm>
            <a:off x="412550" y="489288"/>
            <a:ext cx="1648277" cy="3307566"/>
          </a:xfrm>
          <a:custGeom>
            <a:avLst/>
            <a:gdLst/>
            <a:ahLst/>
            <a:cxnLst/>
            <a:rect l="0" t="0" r="0" b="0"/>
            <a:pathLst>
              <a:path w="30819" h="61841" extrusionOk="0">
                <a:moveTo>
                  <a:pt x="5160" y="2580"/>
                </a:moveTo>
                <a:lnTo>
                  <a:pt x="5295" y="2648"/>
                </a:lnTo>
                <a:lnTo>
                  <a:pt x="5363" y="2784"/>
                </a:lnTo>
                <a:lnTo>
                  <a:pt x="5363" y="2920"/>
                </a:lnTo>
                <a:lnTo>
                  <a:pt x="5363" y="3055"/>
                </a:lnTo>
                <a:lnTo>
                  <a:pt x="5295" y="3191"/>
                </a:lnTo>
                <a:lnTo>
                  <a:pt x="5160" y="3259"/>
                </a:lnTo>
                <a:lnTo>
                  <a:pt x="4888" y="3259"/>
                </a:lnTo>
                <a:lnTo>
                  <a:pt x="4752" y="3191"/>
                </a:lnTo>
                <a:lnTo>
                  <a:pt x="4684" y="3055"/>
                </a:lnTo>
                <a:lnTo>
                  <a:pt x="4684" y="2920"/>
                </a:lnTo>
                <a:lnTo>
                  <a:pt x="4684" y="2784"/>
                </a:lnTo>
                <a:lnTo>
                  <a:pt x="4752" y="2648"/>
                </a:lnTo>
                <a:lnTo>
                  <a:pt x="4888" y="2580"/>
                </a:lnTo>
                <a:close/>
                <a:moveTo>
                  <a:pt x="15410" y="2241"/>
                </a:moveTo>
                <a:lnTo>
                  <a:pt x="15681" y="2309"/>
                </a:lnTo>
                <a:lnTo>
                  <a:pt x="15885" y="2444"/>
                </a:lnTo>
                <a:lnTo>
                  <a:pt x="16021" y="2648"/>
                </a:lnTo>
                <a:lnTo>
                  <a:pt x="16088" y="2920"/>
                </a:lnTo>
                <a:lnTo>
                  <a:pt x="16021" y="3191"/>
                </a:lnTo>
                <a:lnTo>
                  <a:pt x="15885" y="3395"/>
                </a:lnTo>
                <a:lnTo>
                  <a:pt x="15681" y="3531"/>
                </a:lnTo>
                <a:lnTo>
                  <a:pt x="15410" y="3598"/>
                </a:lnTo>
                <a:lnTo>
                  <a:pt x="15138" y="3531"/>
                </a:lnTo>
                <a:lnTo>
                  <a:pt x="14934" y="3395"/>
                </a:lnTo>
                <a:lnTo>
                  <a:pt x="14799" y="3191"/>
                </a:lnTo>
                <a:lnTo>
                  <a:pt x="14731" y="2920"/>
                </a:lnTo>
                <a:lnTo>
                  <a:pt x="14799" y="2648"/>
                </a:lnTo>
                <a:lnTo>
                  <a:pt x="14934" y="2444"/>
                </a:lnTo>
                <a:lnTo>
                  <a:pt x="15138" y="2309"/>
                </a:lnTo>
                <a:lnTo>
                  <a:pt x="15410" y="2241"/>
                </a:lnTo>
                <a:close/>
                <a:moveTo>
                  <a:pt x="29393" y="5228"/>
                </a:moveTo>
                <a:lnTo>
                  <a:pt x="29461" y="5296"/>
                </a:lnTo>
                <a:lnTo>
                  <a:pt x="29461" y="54849"/>
                </a:lnTo>
                <a:lnTo>
                  <a:pt x="1426" y="54849"/>
                </a:lnTo>
                <a:lnTo>
                  <a:pt x="1426" y="5296"/>
                </a:lnTo>
                <a:lnTo>
                  <a:pt x="1494" y="5228"/>
                </a:lnTo>
                <a:close/>
                <a:moveTo>
                  <a:pt x="15410" y="544"/>
                </a:moveTo>
                <a:lnTo>
                  <a:pt x="19143" y="612"/>
                </a:lnTo>
                <a:lnTo>
                  <a:pt x="23012" y="747"/>
                </a:lnTo>
                <a:lnTo>
                  <a:pt x="26339" y="951"/>
                </a:lnTo>
                <a:lnTo>
                  <a:pt x="27560" y="1087"/>
                </a:lnTo>
                <a:lnTo>
                  <a:pt x="27560" y="1087"/>
                </a:lnTo>
                <a:lnTo>
                  <a:pt x="26339" y="1019"/>
                </a:lnTo>
                <a:lnTo>
                  <a:pt x="23012" y="815"/>
                </a:lnTo>
                <a:lnTo>
                  <a:pt x="19143" y="680"/>
                </a:lnTo>
                <a:lnTo>
                  <a:pt x="15410" y="612"/>
                </a:lnTo>
                <a:lnTo>
                  <a:pt x="11676" y="680"/>
                </a:lnTo>
                <a:lnTo>
                  <a:pt x="7807" y="815"/>
                </a:lnTo>
                <a:lnTo>
                  <a:pt x="4481" y="1019"/>
                </a:lnTo>
                <a:lnTo>
                  <a:pt x="3259" y="1087"/>
                </a:lnTo>
                <a:lnTo>
                  <a:pt x="2444" y="1223"/>
                </a:lnTo>
                <a:lnTo>
                  <a:pt x="1969" y="1358"/>
                </a:lnTo>
                <a:lnTo>
                  <a:pt x="1630" y="1494"/>
                </a:lnTo>
                <a:lnTo>
                  <a:pt x="1290" y="1698"/>
                </a:lnTo>
                <a:lnTo>
                  <a:pt x="1019" y="1901"/>
                </a:lnTo>
                <a:lnTo>
                  <a:pt x="815" y="2173"/>
                </a:lnTo>
                <a:lnTo>
                  <a:pt x="679" y="2444"/>
                </a:lnTo>
                <a:lnTo>
                  <a:pt x="544" y="2852"/>
                </a:lnTo>
                <a:lnTo>
                  <a:pt x="544" y="3259"/>
                </a:lnTo>
                <a:lnTo>
                  <a:pt x="544" y="58311"/>
                </a:lnTo>
                <a:lnTo>
                  <a:pt x="544" y="58718"/>
                </a:lnTo>
                <a:lnTo>
                  <a:pt x="476" y="58311"/>
                </a:lnTo>
                <a:lnTo>
                  <a:pt x="476" y="3259"/>
                </a:lnTo>
                <a:lnTo>
                  <a:pt x="544" y="2784"/>
                </a:lnTo>
                <a:lnTo>
                  <a:pt x="612" y="2444"/>
                </a:lnTo>
                <a:lnTo>
                  <a:pt x="747" y="2105"/>
                </a:lnTo>
                <a:lnTo>
                  <a:pt x="951" y="1834"/>
                </a:lnTo>
                <a:lnTo>
                  <a:pt x="1222" y="1630"/>
                </a:lnTo>
                <a:lnTo>
                  <a:pt x="1562" y="1426"/>
                </a:lnTo>
                <a:lnTo>
                  <a:pt x="1969" y="1290"/>
                </a:lnTo>
                <a:lnTo>
                  <a:pt x="2444" y="1155"/>
                </a:lnTo>
                <a:lnTo>
                  <a:pt x="3259" y="1087"/>
                </a:lnTo>
                <a:lnTo>
                  <a:pt x="4481" y="951"/>
                </a:lnTo>
                <a:lnTo>
                  <a:pt x="7807" y="747"/>
                </a:lnTo>
                <a:lnTo>
                  <a:pt x="11676" y="612"/>
                </a:lnTo>
                <a:lnTo>
                  <a:pt x="15410" y="544"/>
                </a:lnTo>
                <a:close/>
                <a:moveTo>
                  <a:pt x="27560" y="1087"/>
                </a:moveTo>
                <a:lnTo>
                  <a:pt x="28375" y="1155"/>
                </a:lnTo>
                <a:lnTo>
                  <a:pt x="28850" y="1290"/>
                </a:lnTo>
                <a:lnTo>
                  <a:pt x="29257" y="1426"/>
                </a:lnTo>
                <a:lnTo>
                  <a:pt x="29597" y="1630"/>
                </a:lnTo>
                <a:lnTo>
                  <a:pt x="29868" y="1834"/>
                </a:lnTo>
                <a:lnTo>
                  <a:pt x="30072" y="2105"/>
                </a:lnTo>
                <a:lnTo>
                  <a:pt x="30208" y="2444"/>
                </a:lnTo>
                <a:lnTo>
                  <a:pt x="30276" y="2784"/>
                </a:lnTo>
                <a:lnTo>
                  <a:pt x="30344" y="3259"/>
                </a:lnTo>
                <a:lnTo>
                  <a:pt x="30344" y="58311"/>
                </a:lnTo>
                <a:lnTo>
                  <a:pt x="30276" y="58718"/>
                </a:lnTo>
                <a:lnTo>
                  <a:pt x="30208" y="59125"/>
                </a:lnTo>
                <a:lnTo>
                  <a:pt x="30072" y="59465"/>
                </a:lnTo>
                <a:lnTo>
                  <a:pt x="29868" y="59736"/>
                </a:lnTo>
                <a:lnTo>
                  <a:pt x="29597" y="60008"/>
                </a:lnTo>
                <a:lnTo>
                  <a:pt x="29257" y="60144"/>
                </a:lnTo>
                <a:lnTo>
                  <a:pt x="28850" y="60347"/>
                </a:lnTo>
                <a:lnTo>
                  <a:pt x="28375" y="60415"/>
                </a:lnTo>
                <a:lnTo>
                  <a:pt x="26746" y="60687"/>
                </a:lnTo>
                <a:lnTo>
                  <a:pt x="23895" y="60958"/>
                </a:lnTo>
                <a:lnTo>
                  <a:pt x="22130" y="61094"/>
                </a:lnTo>
                <a:lnTo>
                  <a:pt x="20093" y="61230"/>
                </a:lnTo>
                <a:lnTo>
                  <a:pt x="17853" y="61298"/>
                </a:lnTo>
                <a:lnTo>
                  <a:pt x="12966" y="61298"/>
                </a:lnTo>
                <a:lnTo>
                  <a:pt x="10726" y="61230"/>
                </a:lnTo>
                <a:lnTo>
                  <a:pt x="8689" y="61094"/>
                </a:lnTo>
                <a:lnTo>
                  <a:pt x="6924" y="60958"/>
                </a:lnTo>
                <a:lnTo>
                  <a:pt x="4073" y="60687"/>
                </a:lnTo>
                <a:lnTo>
                  <a:pt x="2444" y="60415"/>
                </a:lnTo>
                <a:lnTo>
                  <a:pt x="1969" y="60347"/>
                </a:lnTo>
                <a:lnTo>
                  <a:pt x="1562" y="60144"/>
                </a:lnTo>
                <a:lnTo>
                  <a:pt x="1290" y="60008"/>
                </a:lnTo>
                <a:lnTo>
                  <a:pt x="951" y="59736"/>
                </a:lnTo>
                <a:lnTo>
                  <a:pt x="747" y="59465"/>
                </a:lnTo>
                <a:lnTo>
                  <a:pt x="612" y="59125"/>
                </a:lnTo>
                <a:lnTo>
                  <a:pt x="544" y="58718"/>
                </a:lnTo>
                <a:lnTo>
                  <a:pt x="544" y="58718"/>
                </a:lnTo>
                <a:lnTo>
                  <a:pt x="679" y="59125"/>
                </a:lnTo>
                <a:lnTo>
                  <a:pt x="815" y="59397"/>
                </a:lnTo>
                <a:lnTo>
                  <a:pt x="1019" y="59669"/>
                </a:lnTo>
                <a:lnTo>
                  <a:pt x="1290" y="59940"/>
                </a:lnTo>
                <a:lnTo>
                  <a:pt x="1630" y="60144"/>
                </a:lnTo>
                <a:lnTo>
                  <a:pt x="2037" y="60279"/>
                </a:lnTo>
                <a:lnTo>
                  <a:pt x="2444" y="60415"/>
                </a:lnTo>
                <a:lnTo>
                  <a:pt x="4073" y="60619"/>
                </a:lnTo>
                <a:lnTo>
                  <a:pt x="6924" y="60890"/>
                </a:lnTo>
                <a:lnTo>
                  <a:pt x="8689" y="61026"/>
                </a:lnTo>
                <a:lnTo>
                  <a:pt x="10726" y="61162"/>
                </a:lnTo>
                <a:lnTo>
                  <a:pt x="12966" y="61230"/>
                </a:lnTo>
                <a:lnTo>
                  <a:pt x="17853" y="61230"/>
                </a:lnTo>
                <a:lnTo>
                  <a:pt x="20093" y="61162"/>
                </a:lnTo>
                <a:lnTo>
                  <a:pt x="22130" y="61026"/>
                </a:lnTo>
                <a:lnTo>
                  <a:pt x="23895" y="60890"/>
                </a:lnTo>
                <a:lnTo>
                  <a:pt x="26746" y="60619"/>
                </a:lnTo>
                <a:lnTo>
                  <a:pt x="28375" y="60415"/>
                </a:lnTo>
                <a:lnTo>
                  <a:pt x="28850" y="60279"/>
                </a:lnTo>
                <a:lnTo>
                  <a:pt x="29190" y="60144"/>
                </a:lnTo>
                <a:lnTo>
                  <a:pt x="29529" y="59940"/>
                </a:lnTo>
                <a:lnTo>
                  <a:pt x="29800" y="59669"/>
                </a:lnTo>
                <a:lnTo>
                  <a:pt x="30004" y="59397"/>
                </a:lnTo>
                <a:lnTo>
                  <a:pt x="30140" y="59125"/>
                </a:lnTo>
                <a:lnTo>
                  <a:pt x="30276" y="58718"/>
                </a:lnTo>
                <a:lnTo>
                  <a:pt x="30276" y="58311"/>
                </a:lnTo>
                <a:lnTo>
                  <a:pt x="30276" y="3259"/>
                </a:lnTo>
                <a:lnTo>
                  <a:pt x="30276" y="2852"/>
                </a:lnTo>
                <a:lnTo>
                  <a:pt x="30140" y="2444"/>
                </a:lnTo>
                <a:lnTo>
                  <a:pt x="30004" y="2173"/>
                </a:lnTo>
                <a:lnTo>
                  <a:pt x="29800" y="1901"/>
                </a:lnTo>
                <a:lnTo>
                  <a:pt x="29529" y="1698"/>
                </a:lnTo>
                <a:lnTo>
                  <a:pt x="29190" y="1494"/>
                </a:lnTo>
                <a:lnTo>
                  <a:pt x="28850" y="1358"/>
                </a:lnTo>
                <a:lnTo>
                  <a:pt x="28375" y="1223"/>
                </a:lnTo>
                <a:lnTo>
                  <a:pt x="27560" y="1087"/>
                </a:lnTo>
                <a:close/>
                <a:moveTo>
                  <a:pt x="15410" y="1"/>
                </a:moveTo>
                <a:lnTo>
                  <a:pt x="11608" y="69"/>
                </a:lnTo>
                <a:lnTo>
                  <a:pt x="7739" y="204"/>
                </a:lnTo>
                <a:lnTo>
                  <a:pt x="4413" y="408"/>
                </a:lnTo>
                <a:lnTo>
                  <a:pt x="3191" y="544"/>
                </a:lnTo>
                <a:lnTo>
                  <a:pt x="2309" y="680"/>
                </a:lnTo>
                <a:lnTo>
                  <a:pt x="1765" y="815"/>
                </a:lnTo>
                <a:lnTo>
                  <a:pt x="1290" y="1019"/>
                </a:lnTo>
                <a:lnTo>
                  <a:pt x="883" y="1223"/>
                </a:lnTo>
                <a:lnTo>
                  <a:pt x="544" y="1494"/>
                </a:lnTo>
                <a:lnTo>
                  <a:pt x="340" y="1901"/>
                </a:lnTo>
                <a:lnTo>
                  <a:pt x="136" y="2241"/>
                </a:lnTo>
                <a:lnTo>
                  <a:pt x="1" y="2716"/>
                </a:lnTo>
                <a:lnTo>
                  <a:pt x="1" y="3259"/>
                </a:lnTo>
                <a:lnTo>
                  <a:pt x="1" y="58311"/>
                </a:lnTo>
                <a:lnTo>
                  <a:pt x="1" y="58854"/>
                </a:lnTo>
                <a:lnTo>
                  <a:pt x="136" y="59261"/>
                </a:lnTo>
                <a:lnTo>
                  <a:pt x="340" y="59736"/>
                </a:lnTo>
                <a:lnTo>
                  <a:pt x="612" y="60076"/>
                </a:lnTo>
                <a:lnTo>
                  <a:pt x="951" y="60347"/>
                </a:lnTo>
                <a:lnTo>
                  <a:pt x="1358" y="60619"/>
                </a:lnTo>
                <a:lnTo>
                  <a:pt x="1833" y="60823"/>
                </a:lnTo>
                <a:lnTo>
                  <a:pt x="2309" y="60958"/>
                </a:lnTo>
                <a:lnTo>
                  <a:pt x="4006" y="61162"/>
                </a:lnTo>
                <a:lnTo>
                  <a:pt x="6857" y="61501"/>
                </a:lnTo>
                <a:lnTo>
                  <a:pt x="8689" y="61637"/>
                </a:lnTo>
                <a:lnTo>
                  <a:pt x="10726" y="61705"/>
                </a:lnTo>
                <a:lnTo>
                  <a:pt x="12966" y="61773"/>
                </a:lnTo>
                <a:lnTo>
                  <a:pt x="15410" y="61841"/>
                </a:lnTo>
                <a:lnTo>
                  <a:pt x="17853" y="61773"/>
                </a:lnTo>
                <a:lnTo>
                  <a:pt x="20093" y="61705"/>
                </a:lnTo>
                <a:lnTo>
                  <a:pt x="22130" y="61637"/>
                </a:lnTo>
                <a:lnTo>
                  <a:pt x="23963" y="61501"/>
                </a:lnTo>
                <a:lnTo>
                  <a:pt x="26814" y="61162"/>
                </a:lnTo>
                <a:lnTo>
                  <a:pt x="28511" y="60958"/>
                </a:lnTo>
                <a:lnTo>
                  <a:pt x="28986" y="60823"/>
                </a:lnTo>
                <a:lnTo>
                  <a:pt x="29461" y="60619"/>
                </a:lnTo>
                <a:lnTo>
                  <a:pt x="29868" y="60347"/>
                </a:lnTo>
                <a:lnTo>
                  <a:pt x="30208" y="60076"/>
                </a:lnTo>
                <a:lnTo>
                  <a:pt x="30479" y="59736"/>
                </a:lnTo>
                <a:lnTo>
                  <a:pt x="30683" y="59261"/>
                </a:lnTo>
                <a:lnTo>
                  <a:pt x="30819" y="58854"/>
                </a:lnTo>
                <a:lnTo>
                  <a:pt x="30819" y="58311"/>
                </a:lnTo>
                <a:lnTo>
                  <a:pt x="30819" y="3259"/>
                </a:lnTo>
                <a:lnTo>
                  <a:pt x="30819" y="2716"/>
                </a:lnTo>
                <a:lnTo>
                  <a:pt x="30683" y="2241"/>
                </a:lnTo>
                <a:lnTo>
                  <a:pt x="30547" y="1901"/>
                </a:lnTo>
                <a:lnTo>
                  <a:pt x="30276" y="1494"/>
                </a:lnTo>
                <a:lnTo>
                  <a:pt x="29936" y="1223"/>
                </a:lnTo>
                <a:lnTo>
                  <a:pt x="29529" y="1019"/>
                </a:lnTo>
                <a:lnTo>
                  <a:pt x="29054" y="815"/>
                </a:lnTo>
                <a:lnTo>
                  <a:pt x="28511" y="680"/>
                </a:lnTo>
                <a:lnTo>
                  <a:pt x="27628" y="544"/>
                </a:lnTo>
                <a:lnTo>
                  <a:pt x="26406" y="408"/>
                </a:lnTo>
                <a:lnTo>
                  <a:pt x="23080" y="204"/>
                </a:lnTo>
                <a:lnTo>
                  <a:pt x="19211" y="69"/>
                </a:lnTo>
                <a:lnTo>
                  <a:pt x="15410" y="1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3" name="Shape 263"/>
          <p:cNvSpPr/>
          <p:nvPr/>
        </p:nvSpPr>
        <p:spPr>
          <a:xfrm>
            <a:off x="486667" y="766662"/>
            <a:ext cx="1500000" cy="26658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264" name="Shape 264"/>
          <p:cNvSpPr/>
          <p:nvPr/>
        </p:nvSpPr>
        <p:spPr>
          <a:xfrm>
            <a:off x="2407787" y="625078"/>
            <a:ext cx="1434690" cy="3019200"/>
          </a:xfrm>
          <a:custGeom>
            <a:avLst/>
            <a:gdLst/>
            <a:ahLst/>
            <a:cxnLst/>
            <a:rect l="0" t="0" r="0" b="0"/>
            <a:pathLst>
              <a:path w="25999" h="54713" extrusionOk="0">
                <a:moveTo>
                  <a:pt x="12966" y="2173"/>
                </a:moveTo>
                <a:lnTo>
                  <a:pt x="13169" y="2240"/>
                </a:lnTo>
                <a:lnTo>
                  <a:pt x="13373" y="2308"/>
                </a:lnTo>
                <a:lnTo>
                  <a:pt x="13441" y="2512"/>
                </a:lnTo>
                <a:lnTo>
                  <a:pt x="13509" y="2716"/>
                </a:lnTo>
                <a:lnTo>
                  <a:pt x="13441" y="2919"/>
                </a:lnTo>
                <a:lnTo>
                  <a:pt x="13373" y="3123"/>
                </a:lnTo>
                <a:lnTo>
                  <a:pt x="13169" y="3191"/>
                </a:lnTo>
                <a:lnTo>
                  <a:pt x="12966" y="3259"/>
                </a:lnTo>
                <a:lnTo>
                  <a:pt x="12762" y="3191"/>
                </a:lnTo>
                <a:lnTo>
                  <a:pt x="12626" y="3123"/>
                </a:lnTo>
                <a:lnTo>
                  <a:pt x="12491" y="2919"/>
                </a:lnTo>
                <a:lnTo>
                  <a:pt x="12423" y="2716"/>
                </a:lnTo>
                <a:lnTo>
                  <a:pt x="12491" y="2512"/>
                </a:lnTo>
                <a:lnTo>
                  <a:pt x="12626" y="2308"/>
                </a:lnTo>
                <a:lnTo>
                  <a:pt x="12762" y="2240"/>
                </a:lnTo>
                <a:lnTo>
                  <a:pt x="12966" y="2173"/>
                </a:lnTo>
                <a:close/>
                <a:moveTo>
                  <a:pt x="14934" y="4480"/>
                </a:moveTo>
                <a:lnTo>
                  <a:pt x="15002" y="4548"/>
                </a:lnTo>
                <a:lnTo>
                  <a:pt x="15070" y="4684"/>
                </a:lnTo>
                <a:lnTo>
                  <a:pt x="15138" y="4752"/>
                </a:lnTo>
                <a:lnTo>
                  <a:pt x="15070" y="4888"/>
                </a:lnTo>
                <a:lnTo>
                  <a:pt x="15002" y="5024"/>
                </a:lnTo>
                <a:lnTo>
                  <a:pt x="14934" y="5024"/>
                </a:lnTo>
                <a:lnTo>
                  <a:pt x="14799" y="5091"/>
                </a:lnTo>
                <a:lnTo>
                  <a:pt x="11065" y="5091"/>
                </a:lnTo>
                <a:lnTo>
                  <a:pt x="10929" y="5024"/>
                </a:lnTo>
                <a:lnTo>
                  <a:pt x="10861" y="5024"/>
                </a:lnTo>
                <a:lnTo>
                  <a:pt x="10794" y="4888"/>
                </a:lnTo>
                <a:lnTo>
                  <a:pt x="10726" y="4752"/>
                </a:lnTo>
                <a:lnTo>
                  <a:pt x="10794" y="4684"/>
                </a:lnTo>
                <a:lnTo>
                  <a:pt x="10861" y="4548"/>
                </a:lnTo>
                <a:lnTo>
                  <a:pt x="10929" y="4480"/>
                </a:lnTo>
                <a:close/>
                <a:moveTo>
                  <a:pt x="23963" y="7807"/>
                </a:moveTo>
                <a:lnTo>
                  <a:pt x="23963" y="7875"/>
                </a:lnTo>
                <a:lnTo>
                  <a:pt x="23963" y="46771"/>
                </a:lnTo>
                <a:lnTo>
                  <a:pt x="23963" y="46838"/>
                </a:lnTo>
                <a:lnTo>
                  <a:pt x="1969" y="46838"/>
                </a:lnTo>
                <a:lnTo>
                  <a:pt x="1969" y="46771"/>
                </a:lnTo>
                <a:lnTo>
                  <a:pt x="1969" y="7875"/>
                </a:lnTo>
                <a:lnTo>
                  <a:pt x="1969" y="7807"/>
                </a:lnTo>
                <a:close/>
                <a:moveTo>
                  <a:pt x="12558" y="48536"/>
                </a:moveTo>
                <a:lnTo>
                  <a:pt x="12151" y="48671"/>
                </a:lnTo>
                <a:lnTo>
                  <a:pt x="11812" y="48875"/>
                </a:lnTo>
                <a:lnTo>
                  <a:pt x="11472" y="49146"/>
                </a:lnTo>
                <a:lnTo>
                  <a:pt x="11269" y="49418"/>
                </a:lnTo>
                <a:lnTo>
                  <a:pt x="11065" y="49825"/>
                </a:lnTo>
                <a:lnTo>
                  <a:pt x="10929" y="50165"/>
                </a:lnTo>
                <a:lnTo>
                  <a:pt x="10861" y="50640"/>
                </a:lnTo>
                <a:lnTo>
                  <a:pt x="10929" y="51047"/>
                </a:lnTo>
                <a:lnTo>
                  <a:pt x="11065" y="51454"/>
                </a:lnTo>
                <a:lnTo>
                  <a:pt x="11269" y="51794"/>
                </a:lnTo>
                <a:lnTo>
                  <a:pt x="11472" y="52065"/>
                </a:lnTo>
                <a:lnTo>
                  <a:pt x="11812" y="52337"/>
                </a:lnTo>
                <a:lnTo>
                  <a:pt x="12151" y="52541"/>
                </a:lnTo>
                <a:lnTo>
                  <a:pt x="12558" y="52676"/>
                </a:lnTo>
                <a:lnTo>
                  <a:pt x="12966" y="52744"/>
                </a:lnTo>
                <a:lnTo>
                  <a:pt x="13373" y="52676"/>
                </a:lnTo>
                <a:lnTo>
                  <a:pt x="13780" y="52541"/>
                </a:lnTo>
                <a:lnTo>
                  <a:pt x="14120" y="52337"/>
                </a:lnTo>
                <a:lnTo>
                  <a:pt x="14459" y="52065"/>
                </a:lnTo>
                <a:lnTo>
                  <a:pt x="14731" y="51794"/>
                </a:lnTo>
                <a:lnTo>
                  <a:pt x="14934" y="51454"/>
                </a:lnTo>
                <a:lnTo>
                  <a:pt x="15002" y="51047"/>
                </a:lnTo>
                <a:lnTo>
                  <a:pt x="15070" y="50640"/>
                </a:lnTo>
                <a:lnTo>
                  <a:pt x="15002" y="50165"/>
                </a:lnTo>
                <a:lnTo>
                  <a:pt x="14934" y="49825"/>
                </a:lnTo>
                <a:lnTo>
                  <a:pt x="14731" y="49418"/>
                </a:lnTo>
                <a:lnTo>
                  <a:pt x="14459" y="49146"/>
                </a:lnTo>
                <a:lnTo>
                  <a:pt x="14120" y="48875"/>
                </a:lnTo>
                <a:lnTo>
                  <a:pt x="13780" y="48671"/>
                </a:lnTo>
                <a:lnTo>
                  <a:pt x="13373" y="48536"/>
                </a:lnTo>
                <a:close/>
                <a:moveTo>
                  <a:pt x="12966" y="48332"/>
                </a:moveTo>
                <a:lnTo>
                  <a:pt x="13441" y="48400"/>
                </a:lnTo>
                <a:lnTo>
                  <a:pt x="13848" y="48536"/>
                </a:lnTo>
                <a:lnTo>
                  <a:pt x="14256" y="48739"/>
                </a:lnTo>
                <a:lnTo>
                  <a:pt x="14595" y="49011"/>
                </a:lnTo>
                <a:lnTo>
                  <a:pt x="14866" y="49350"/>
                </a:lnTo>
                <a:lnTo>
                  <a:pt x="15070" y="49757"/>
                </a:lnTo>
                <a:lnTo>
                  <a:pt x="15206" y="50165"/>
                </a:lnTo>
                <a:lnTo>
                  <a:pt x="15274" y="50640"/>
                </a:lnTo>
                <a:lnTo>
                  <a:pt x="15206" y="51047"/>
                </a:lnTo>
                <a:lnTo>
                  <a:pt x="15070" y="51522"/>
                </a:lnTo>
                <a:lnTo>
                  <a:pt x="14866" y="51862"/>
                </a:lnTo>
                <a:lnTo>
                  <a:pt x="14595" y="52201"/>
                </a:lnTo>
                <a:lnTo>
                  <a:pt x="14256" y="52473"/>
                </a:lnTo>
                <a:lnTo>
                  <a:pt x="13848" y="52676"/>
                </a:lnTo>
                <a:lnTo>
                  <a:pt x="13441" y="52812"/>
                </a:lnTo>
                <a:lnTo>
                  <a:pt x="12966" y="52880"/>
                </a:lnTo>
                <a:lnTo>
                  <a:pt x="12558" y="52812"/>
                </a:lnTo>
                <a:lnTo>
                  <a:pt x="12083" y="52676"/>
                </a:lnTo>
                <a:lnTo>
                  <a:pt x="11744" y="52473"/>
                </a:lnTo>
                <a:lnTo>
                  <a:pt x="11404" y="52201"/>
                </a:lnTo>
                <a:lnTo>
                  <a:pt x="11133" y="51862"/>
                </a:lnTo>
                <a:lnTo>
                  <a:pt x="10929" y="51522"/>
                </a:lnTo>
                <a:lnTo>
                  <a:pt x="10794" y="51047"/>
                </a:lnTo>
                <a:lnTo>
                  <a:pt x="10726" y="50640"/>
                </a:lnTo>
                <a:lnTo>
                  <a:pt x="10794" y="50165"/>
                </a:lnTo>
                <a:lnTo>
                  <a:pt x="10929" y="49757"/>
                </a:lnTo>
                <a:lnTo>
                  <a:pt x="11133" y="49350"/>
                </a:lnTo>
                <a:lnTo>
                  <a:pt x="11404" y="49011"/>
                </a:lnTo>
                <a:lnTo>
                  <a:pt x="11744" y="48739"/>
                </a:lnTo>
                <a:lnTo>
                  <a:pt x="12083" y="48536"/>
                </a:lnTo>
                <a:lnTo>
                  <a:pt x="12558" y="48400"/>
                </a:lnTo>
                <a:lnTo>
                  <a:pt x="12966" y="48332"/>
                </a:lnTo>
                <a:close/>
                <a:moveTo>
                  <a:pt x="3938" y="679"/>
                </a:moveTo>
                <a:lnTo>
                  <a:pt x="3259" y="747"/>
                </a:lnTo>
                <a:lnTo>
                  <a:pt x="2648" y="951"/>
                </a:lnTo>
                <a:lnTo>
                  <a:pt x="2105" y="1222"/>
                </a:lnTo>
                <a:lnTo>
                  <a:pt x="1630" y="1629"/>
                </a:lnTo>
                <a:lnTo>
                  <a:pt x="1290" y="2105"/>
                </a:lnTo>
                <a:lnTo>
                  <a:pt x="951" y="2648"/>
                </a:lnTo>
                <a:lnTo>
                  <a:pt x="747" y="3259"/>
                </a:lnTo>
                <a:lnTo>
                  <a:pt x="747" y="3870"/>
                </a:lnTo>
                <a:lnTo>
                  <a:pt x="747" y="50776"/>
                </a:lnTo>
                <a:lnTo>
                  <a:pt x="747" y="51387"/>
                </a:lnTo>
                <a:lnTo>
                  <a:pt x="951" y="51997"/>
                </a:lnTo>
                <a:lnTo>
                  <a:pt x="1290" y="52541"/>
                </a:lnTo>
                <a:lnTo>
                  <a:pt x="1630" y="53016"/>
                </a:lnTo>
                <a:lnTo>
                  <a:pt x="2105" y="53423"/>
                </a:lnTo>
                <a:lnTo>
                  <a:pt x="2648" y="53695"/>
                </a:lnTo>
                <a:lnTo>
                  <a:pt x="3259" y="53898"/>
                </a:lnTo>
                <a:lnTo>
                  <a:pt x="3938" y="53966"/>
                </a:lnTo>
                <a:lnTo>
                  <a:pt x="22062" y="53966"/>
                </a:lnTo>
                <a:lnTo>
                  <a:pt x="22741" y="53898"/>
                </a:lnTo>
                <a:lnTo>
                  <a:pt x="23352" y="53695"/>
                </a:lnTo>
                <a:lnTo>
                  <a:pt x="23895" y="53423"/>
                </a:lnTo>
                <a:lnTo>
                  <a:pt x="24370" y="53016"/>
                </a:lnTo>
                <a:lnTo>
                  <a:pt x="24709" y="52541"/>
                </a:lnTo>
                <a:lnTo>
                  <a:pt x="25049" y="51997"/>
                </a:lnTo>
                <a:lnTo>
                  <a:pt x="25252" y="51387"/>
                </a:lnTo>
                <a:lnTo>
                  <a:pt x="25320" y="50776"/>
                </a:lnTo>
                <a:lnTo>
                  <a:pt x="25320" y="3870"/>
                </a:lnTo>
                <a:lnTo>
                  <a:pt x="25252" y="3259"/>
                </a:lnTo>
                <a:lnTo>
                  <a:pt x="25049" y="2648"/>
                </a:lnTo>
                <a:lnTo>
                  <a:pt x="24709" y="2105"/>
                </a:lnTo>
                <a:lnTo>
                  <a:pt x="24370" y="1629"/>
                </a:lnTo>
                <a:lnTo>
                  <a:pt x="23895" y="1222"/>
                </a:lnTo>
                <a:lnTo>
                  <a:pt x="23352" y="951"/>
                </a:lnTo>
                <a:lnTo>
                  <a:pt x="22741" y="747"/>
                </a:lnTo>
                <a:lnTo>
                  <a:pt x="22062" y="679"/>
                </a:lnTo>
                <a:close/>
                <a:moveTo>
                  <a:pt x="22062" y="543"/>
                </a:moveTo>
                <a:lnTo>
                  <a:pt x="22741" y="611"/>
                </a:lnTo>
                <a:lnTo>
                  <a:pt x="23419" y="815"/>
                </a:lnTo>
                <a:lnTo>
                  <a:pt x="23963" y="1086"/>
                </a:lnTo>
                <a:lnTo>
                  <a:pt x="24438" y="1494"/>
                </a:lnTo>
                <a:lnTo>
                  <a:pt x="24845" y="2037"/>
                </a:lnTo>
                <a:lnTo>
                  <a:pt x="25184" y="2580"/>
                </a:lnTo>
                <a:lnTo>
                  <a:pt x="25388" y="3191"/>
                </a:lnTo>
                <a:lnTo>
                  <a:pt x="25456" y="3870"/>
                </a:lnTo>
                <a:lnTo>
                  <a:pt x="25456" y="50776"/>
                </a:lnTo>
                <a:lnTo>
                  <a:pt x="25388" y="51454"/>
                </a:lnTo>
                <a:lnTo>
                  <a:pt x="25184" y="52065"/>
                </a:lnTo>
                <a:lnTo>
                  <a:pt x="24845" y="52676"/>
                </a:lnTo>
                <a:lnTo>
                  <a:pt x="24438" y="53151"/>
                </a:lnTo>
                <a:lnTo>
                  <a:pt x="23963" y="53559"/>
                </a:lnTo>
                <a:lnTo>
                  <a:pt x="23419" y="53898"/>
                </a:lnTo>
                <a:lnTo>
                  <a:pt x="22741" y="54102"/>
                </a:lnTo>
                <a:lnTo>
                  <a:pt x="22062" y="54170"/>
                </a:lnTo>
                <a:lnTo>
                  <a:pt x="3938" y="54170"/>
                </a:lnTo>
                <a:lnTo>
                  <a:pt x="3259" y="54102"/>
                </a:lnTo>
                <a:lnTo>
                  <a:pt x="2580" y="53898"/>
                </a:lnTo>
                <a:lnTo>
                  <a:pt x="2037" y="53559"/>
                </a:lnTo>
                <a:lnTo>
                  <a:pt x="1562" y="53151"/>
                </a:lnTo>
                <a:lnTo>
                  <a:pt x="1154" y="52676"/>
                </a:lnTo>
                <a:lnTo>
                  <a:pt x="815" y="52065"/>
                </a:lnTo>
                <a:lnTo>
                  <a:pt x="611" y="51454"/>
                </a:lnTo>
                <a:lnTo>
                  <a:pt x="543" y="50776"/>
                </a:lnTo>
                <a:lnTo>
                  <a:pt x="543" y="3870"/>
                </a:lnTo>
                <a:lnTo>
                  <a:pt x="611" y="3191"/>
                </a:lnTo>
                <a:lnTo>
                  <a:pt x="815" y="2580"/>
                </a:lnTo>
                <a:lnTo>
                  <a:pt x="1154" y="2037"/>
                </a:lnTo>
                <a:lnTo>
                  <a:pt x="1562" y="1494"/>
                </a:lnTo>
                <a:lnTo>
                  <a:pt x="2037" y="1086"/>
                </a:lnTo>
                <a:lnTo>
                  <a:pt x="2580" y="815"/>
                </a:lnTo>
                <a:lnTo>
                  <a:pt x="3259" y="611"/>
                </a:lnTo>
                <a:lnTo>
                  <a:pt x="3938" y="543"/>
                </a:lnTo>
                <a:close/>
                <a:moveTo>
                  <a:pt x="3938" y="0"/>
                </a:moveTo>
                <a:lnTo>
                  <a:pt x="3123" y="68"/>
                </a:lnTo>
                <a:lnTo>
                  <a:pt x="2444" y="272"/>
                </a:lnTo>
                <a:lnTo>
                  <a:pt x="1765" y="611"/>
                </a:lnTo>
                <a:lnTo>
                  <a:pt x="1154" y="1154"/>
                </a:lnTo>
                <a:lnTo>
                  <a:pt x="679" y="1697"/>
                </a:lnTo>
                <a:lnTo>
                  <a:pt x="272" y="2376"/>
                </a:lnTo>
                <a:lnTo>
                  <a:pt x="68" y="3123"/>
                </a:lnTo>
                <a:lnTo>
                  <a:pt x="0" y="3870"/>
                </a:lnTo>
                <a:lnTo>
                  <a:pt x="0" y="50776"/>
                </a:lnTo>
                <a:lnTo>
                  <a:pt x="68" y="51522"/>
                </a:lnTo>
                <a:lnTo>
                  <a:pt x="272" y="52269"/>
                </a:lnTo>
                <a:lnTo>
                  <a:pt x="679" y="52948"/>
                </a:lnTo>
                <a:lnTo>
                  <a:pt x="1154" y="53559"/>
                </a:lnTo>
                <a:lnTo>
                  <a:pt x="1765" y="54034"/>
                </a:lnTo>
                <a:lnTo>
                  <a:pt x="2444" y="54373"/>
                </a:lnTo>
                <a:lnTo>
                  <a:pt x="3123" y="54645"/>
                </a:lnTo>
                <a:lnTo>
                  <a:pt x="3938" y="54713"/>
                </a:lnTo>
                <a:lnTo>
                  <a:pt x="22062" y="54713"/>
                </a:lnTo>
                <a:lnTo>
                  <a:pt x="22876" y="54645"/>
                </a:lnTo>
                <a:lnTo>
                  <a:pt x="23555" y="54373"/>
                </a:lnTo>
                <a:lnTo>
                  <a:pt x="24234" y="54034"/>
                </a:lnTo>
                <a:lnTo>
                  <a:pt x="24845" y="53559"/>
                </a:lnTo>
                <a:lnTo>
                  <a:pt x="25320" y="52948"/>
                </a:lnTo>
                <a:lnTo>
                  <a:pt x="25727" y="52269"/>
                </a:lnTo>
                <a:lnTo>
                  <a:pt x="25931" y="51522"/>
                </a:lnTo>
                <a:lnTo>
                  <a:pt x="25999" y="50776"/>
                </a:lnTo>
                <a:lnTo>
                  <a:pt x="25999" y="3870"/>
                </a:lnTo>
                <a:lnTo>
                  <a:pt x="25931" y="3123"/>
                </a:lnTo>
                <a:lnTo>
                  <a:pt x="25727" y="2376"/>
                </a:lnTo>
                <a:lnTo>
                  <a:pt x="25320" y="1697"/>
                </a:lnTo>
                <a:lnTo>
                  <a:pt x="24845" y="1154"/>
                </a:lnTo>
                <a:lnTo>
                  <a:pt x="24234" y="611"/>
                </a:lnTo>
                <a:lnTo>
                  <a:pt x="23555" y="272"/>
                </a:lnTo>
                <a:lnTo>
                  <a:pt x="22876" y="68"/>
                </a:lnTo>
                <a:lnTo>
                  <a:pt x="22062" y="0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5" name="Shape 265"/>
          <p:cNvSpPr/>
          <p:nvPr/>
        </p:nvSpPr>
        <p:spPr>
          <a:xfrm>
            <a:off x="2513218" y="1060663"/>
            <a:ext cx="1223700" cy="21648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266" name="Shape 266"/>
          <p:cNvSpPr/>
          <p:nvPr/>
        </p:nvSpPr>
        <p:spPr>
          <a:xfrm>
            <a:off x="4189426" y="328075"/>
            <a:ext cx="4641524" cy="3613200"/>
          </a:xfrm>
          <a:custGeom>
            <a:avLst/>
            <a:gdLst/>
            <a:ahLst/>
            <a:cxnLst/>
            <a:rect l="0" t="0" r="0" b="0"/>
            <a:pathLst>
              <a:path w="143434" h="111665" extrusionOk="0">
                <a:moveTo>
                  <a:pt x="71751" y="2308"/>
                </a:moveTo>
                <a:lnTo>
                  <a:pt x="71887" y="2376"/>
                </a:lnTo>
                <a:lnTo>
                  <a:pt x="72091" y="2444"/>
                </a:lnTo>
                <a:lnTo>
                  <a:pt x="72159" y="2647"/>
                </a:lnTo>
                <a:lnTo>
                  <a:pt x="72226" y="2783"/>
                </a:lnTo>
                <a:lnTo>
                  <a:pt x="72159" y="2987"/>
                </a:lnTo>
                <a:lnTo>
                  <a:pt x="72091" y="3190"/>
                </a:lnTo>
                <a:lnTo>
                  <a:pt x="71887" y="3258"/>
                </a:lnTo>
                <a:lnTo>
                  <a:pt x="71751" y="3326"/>
                </a:lnTo>
                <a:lnTo>
                  <a:pt x="71548" y="3258"/>
                </a:lnTo>
                <a:lnTo>
                  <a:pt x="71344" y="3190"/>
                </a:lnTo>
                <a:lnTo>
                  <a:pt x="71276" y="2987"/>
                </a:lnTo>
                <a:lnTo>
                  <a:pt x="71208" y="2783"/>
                </a:lnTo>
                <a:lnTo>
                  <a:pt x="71276" y="2647"/>
                </a:lnTo>
                <a:lnTo>
                  <a:pt x="71344" y="2444"/>
                </a:lnTo>
                <a:lnTo>
                  <a:pt x="71548" y="2376"/>
                </a:lnTo>
                <a:lnTo>
                  <a:pt x="71751" y="2308"/>
                </a:lnTo>
                <a:close/>
                <a:moveTo>
                  <a:pt x="137528" y="5906"/>
                </a:moveTo>
                <a:lnTo>
                  <a:pt x="137596" y="5974"/>
                </a:lnTo>
                <a:lnTo>
                  <a:pt x="137596" y="89604"/>
                </a:lnTo>
                <a:lnTo>
                  <a:pt x="5906" y="89604"/>
                </a:lnTo>
                <a:lnTo>
                  <a:pt x="5906" y="5974"/>
                </a:lnTo>
                <a:lnTo>
                  <a:pt x="5906" y="5906"/>
                </a:lnTo>
                <a:close/>
                <a:moveTo>
                  <a:pt x="3530" y="0"/>
                </a:moveTo>
                <a:lnTo>
                  <a:pt x="3191" y="68"/>
                </a:lnTo>
                <a:lnTo>
                  <a:pt x="2444" y="339"/>
                </a:lnTo>
                <a:lnTo>
                  <a:pt x="1766" y="679"/>
                </a:lnTo>
                <a:lnTo>
                  <a:pt x="1155" y="1154"/>
                </a:lnTo>
                <a:lnTo>
                  <a:pt x="679" y="1765"/>
                </a:lnTo>
                <a:lnTo>
                  <a:pt x="272" y="2444"/>
                </a:lnTo>
                <a:lnTo>
                  <a:pt x="69" y="3190"/>
                </a:lnTo>
                <a:lnTo>
                  <a:pt x="1" y="3598"/>
                </a:lnTo>
                <a:lnTo>
                  <a:pt x="1" y="4005"/>
                </a:lnTo>
                <a:lnTo>
                  <a:pt x="1" y="91572"/>
                </a:lnTo>
                <a:lnTo>
                  <a:pt x="1" y="91979"/>
                </a:lnTo>
                <a:lnTo>
                  <a:pt x="69" y="92319"/>
                </a:lnTo>
                <a:lnTo>
                  <a:pt x="272" y="93065"/>
                </a:lnTo>
                <a:lnTo>
                  <a:pt x="679" y="93744"/>
                </a:lnTo>
                <a:lnTo>
                  <a:pt x="1155" y="94355"/>
                </a:lnTo>
                <a:lnTo>
                  <a:pt x="1766" y="94830"/>
                </a:lnTo>
                <a:lnTo>
                  <a:pt x="2444" y="95238"/>
                </a:lnTo>
                <a:lnTo>
                  <a:pt x="3191" y="95441"/>
                </a:lnTo>
                <a:lnTo>
                  <a:pt x="3530" y="95509"/>
                </a:lnTo>
                <a:lnTo>
                  <a:pt x="139904" y="95509"/>
                </a:lnTo>
                <a:lnTo>
                  <a:pt x="140311" y="95441"/>
                </a:lnTo>
                <a:lnTo>
                  <a:pt x="141058" y="95238"/>
                </a:lnTo>
                <a:lnTo>
                  <a:pt x="141737" y="94830"/>
                </a:lnTo>
                <a:lnTo>
                  <a:pt x="142280" y="94355"/>
                </a:lnTo>
                <a:lnTo>
                  <a:pt x="142755" y="93744"/>
                </a:lnTo>
                <a:lnTo>
                  <a:pt x="143162" y="93065"/>
                </a:lnTo>
                <a:lnTo>
                  <a:pt x="143366" y="92319"/>
                </a:lnTo>
                <a:lnTo>
                  <a:pt x="143434" y="91979"/>
                </a:lnTo>
                <a:lnTo>
                  <a:pt x="143434" y="91572"/>
                </a:lnTo>
                <a:lnTo>
                  <a:pt x="143434" y="4005"/>
                </a:lnTo>
                <a:lnTo>
                  <a:pt x="143434" y="3598"/>
                </a:lnTo>
                <a:lnTo>
                  <a:pt x="143366" y="3190"/>
                </a:lnTo>
                <a:lnTo>
                  <a:pt x="143162" y="2444"/>
                </a:lnTo>
                <a:lnTo>
                  <a:pt x="142755" y="1765"/>
                </a:lnTo>
                <a:lnTo>
                  <a:pt x="142280" y="1154"/>
                </a:lnTo>
                <a:lnTo>
                  <a:pt x="141737" y="679"/>
                </a:lnTo>
                <a:lnTo>
                  <a:pt x="141058" y="339"/>
                </a:lnTo>
                <a:lnTo>
                  <a:pt x="140311" y="68"/>
                </a:lnTo>
                <a:lnTo>
                  <a:pt x="139904" y="0"/>
                </a:lnTo>
                <a:close/>
                <a:moveTo>
                  <a:pt x="55324" y="95713"/>
                </a:moveTo>
                <a:lnTo>
                  <a:pt x="55052" y="98971"/>
                </a:lnTo>
                <a:lnTo>
                  <a:pt x="54713" y="102297"/>
                </a:lnTo>
                <a:lnTo>
                  <a:pt x="54374" y="105284"/>
                </a:lnTo>
                <a:lnTo>
                  <a:pt x="53966" y="107388"/>
                </a:lnTo>
                <a:lnTo>
                  <a:pt x="53763" y="108203"/>
                </a:lnTo>
                <a:lnTo>
                  <a:pt x="53627" y="108746"/>
                </a:lnTo>
                <a:lnTo>
                  <a:pt x="53423" y="109153"/>
                </a:lnTo>
                <a:lnTo>
                  <a:pt x="53220" y="109357"/>
                </a:lnTo>
                <a:lnTo>
                  <a:pt x="52677" y="109493"/>
                </a:lnTo>
                <a:lnTo>
                  <a:pt x="51794" y="109696"/>
                </a:lnTo>
                <a:lnTo>
                  <a:pt x="49690" y="110036"/>
                </a:lnTo>
                <a:lnTo>
                  <a:pt x="48061" y="110307"/>
                </a:lnTo>
                <a:lnTo>
                  <a:pt x="47450" y="110443"/>
                </a:lnTo>
                <a:lnTo>
                  <a:pt x="47110" y="110511"/>
                </a:lnTo>
                <a:lnTo>
                  <a:pt x="47042" y="110579"/>
                </a:lnTo>
                <a:lnTo>
                  <a:pt x="47042" y="110783"/>
                </a:lnTo>
                <a:lnTo>
                  <a:pt x="47110" y="110850"/>
                </a:lnTo>
                <a:lnTo>
                  <a:pt x="47585" y="110918"/>
                </a:lnTo>
                <a:lnTo>
                  <a:pt x="48400" y="110986"/>
                </a:lnTo>
                <a:lnTo>
                  <a:pt x="51387" y="111054"/>
                </a:lnTo>
                <a:lnTo>
                  <a:pt x="56071" y="111122"/>
                </a:lnTo>
                <a:lnTo>
                  <a:pt x="87092" y="111122"/>
                </a:lnTo>
                <a:lnTo>
                  <a:pt x="91708" y="111054"/>
                </a:lnTo>
                <a:lnTo>
                  <a:pt x="94695" y="110986"/>
                </a:lnTo>
                <a:lnTo>
                  <a:pt x="95578" y="110918"/>
                </a:lnTo>
                <a:lnTo>
                  <a:pt x="96053" y="110850"/>
                </a:lnTo>
                <a:lnTo>
                  <a:pt x="96121" y="110783"/>
                </a:lnTo>
                <a:lnTo>
                  <a:pt x="96121" y="110579"/>
                </a:lnTo>
                <a:lnTo>
                  <a:pt x="96053" y="110511"/>
                </a:lnTo>
                <a:lnTo>
                  <a:pt x="95713" y="110443"/>
                </a:lnTo>
                <a:lnTo>
                  <a:pt x="95102" y="110307"/>
                </a:lnTo>
                <a:lnTo>
                  <a:pt x="93473" y="110036"/>
                </a:lnTo>
                <a:lnTo>
                  <a:pt x="91369" y="109696"/>
                </a:lnTo>
                <a:lnTo>
                  <a:pt x="90487" y="109493"/>
                </a:lnTo>
                <a:lnTo>
                  <a:pt x="89943" y="109357"/>
                </a:lnTo>
                <a:lnTo>
                  <a:pt x="89740" y="109153"/>
                </a:lnTo>
                <a:lnTo>
                  <a:pt x="89536" y="108746"/>
                </a:lnTo>
                <a:lnTo>
                  <a:pt x="89333" y="108203"/>
                </a:lnTo>
                <a:lnTo>
                  <a:pt x="89197" y="107388"/>
                </a:lnTo>
                <a:lnTo>
                  <a:pt x="88789" y="105284"/>
                </a:lnTo>
                <a:lnTo>
                  <a:pt x="88382" y="102297"/>
                </a:lnTo>
                <a:lnTo>
                  <a:pt x="88043" y="98971"/>
                </a:lnTo>
                <a:lnTo>
                  <a:pt x="87839" y="95713"/>
                </a:lnTo>
                <a:close/>
                <a:moveTo>
                  <a:pt x="47450" y="111054"/>
                </a:moveTo>
                <a:lnTo>
                  <a:pt x="47450" y="111122"/>
                </a:lnTo>
                <a:lnTo>
                  <a:pt x="47450" y="111393"/>
                </a:lnTo>
                <a:lnTo>
                  <a:pt x="47518" y="111461"/>
                </a:lnTo>
                <a:lnTo>
                  <a:pt x="48807" y="111529"/>
                </a:lnTo>
                <a:lnTo>
                  <a:pt x="52473" y="111597"/>
                </a:lnTo>
                <a:lnTo>
                  <a:pt x="62384" y="111665"/>
                </a:lnTo>
                <a:lnTo>
                  <a:pt x="80779" y="111665"/>
                </a:lnTo>
                <a:lnTo>
                  <a:pt x="90622" y="111597"/>
                </a:lnTo>
                <a:lnTo>
                  <a:pt x="94356" y="111529"/>
                </a:lnTo>
                <a:lnTo>
                  <a:pt x="95646" y="111461"/>
                </a:lnTo>
                <a:lnTo>
                  <a:pt x="95713" y="111393"/>
                </a:lnTo>
                <a:lnTo>
                  <a:pt x="95713" y="111122"/>
                </a:lnTo>
                <a:lnTo>
                  <a:pt x="95646" y="111054"/>
                </a:lnTo>
                <a:lnTo>
                  <a:pt x="94084" y="111122"/>
                </a:lnTo>
                <a:lnTo>
                  <a:pt x="91233" y="111190"/>
                </a:lnTo>
                <a:lnTo>
                  <a:pt x="80847" y="111258"/>
                </a:lnTo>
                <a:lnTo>
                  <a:pt x="62316" y="111258"/>
                </a:lnTo>
                <a:lnTo>
                  <a:pt x="51930" y="111190"/>
                </a:lnTo>
                <a:lnTo>
                  <a:pt x="49079" y="111122"/>
                </a:lnTo>
                <a:lnTo>
                  <a:pt x="47518" y="111054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7" name="Shape 267"/>
          <p:cNvSpPr/>
          <p:nvPr/>
        </p:nvSpPr>
        <p:spPr>
          <a:xfrm>
            <a:off x="4383651" y="519960"/>
            <a:ext cx="4253100" cy="27159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268" name="Shape 268"/>
          <p:cNvSpPr txBox="1">
            <a:spLocks noGrp="1"/>
          </p:cNvSpPr>
          <p:nvPr>
            <p:ph type="subTitle" idx="1"/>
          </p:nvPr>
        </p:nvSpPr>
        <p:spPr>
          <a:xfrm>
            <a:off x="412550" y="4322700"/>
            <a:ext cx="8418600" cy="2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Open Sans SemiBold"/>
              <a:buNone/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subtitle and half page for copy or images">
  <p:cSld name="SECTION_TITLE_AND_DESCRIPTION">
    <p:bg>
      <p:bgPr>
        <a:solidFill>
          <a:schemeClr val="lt1"/>
        </a:solidFill>
        <a:effectLst/>
      </p:bgPr>
    </p:bg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Shape 271"/>
          <p:cNvSpPr/>
          <p:nvPr/>
        </p:nvSpPr>
        <p:spPr>
          <a:xfrm>
            <a:off x="0" y="0"/>
            <a:ext cx="4576500" cy="5152500"/>
          </a:xfrm>
          <a:prstGeom prst="rect">
            <a:avLst/>
          </a:prstGeom>
          <a:solidFill>
            <a:srgbClr val="1486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2" name="Shape 272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273" name="Shape 273"/>
          <p:cNvSpPr txBox="1">
            <a:spLocks noGrp="1"/>
          </p:cNvSpPr>
          <p:nvPr>
            <p:ph type="subTitle" idx="1"/>
          </p:nvPr>
        </p:nvSpPr>
        <p:spPr>
          <a:xfrm>
            <a:off x="294525" y="27268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Open Sans SemiBold"/>
              <a:buNone/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275" name="Shape 275"/>
          <p:cNvSpPr txBox="1">
            <a:spLocks noGrp="1"/>
          </p:cNvSpPr>
          <p:nvPr>
            <p:ph type="body" idx="2"/>
          </p:nvPr>
        </p:nvSpPr>
        <p:spPr>
          <a:xfrm>
            <a:off x="4889200" y="263825"/>
            <a:ext cx="4045200" cy="4285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Caption">
  <p:cSld name="CAPTION_ONLY">
    <p:bg>
      <p:bgPr>
        <a:solidFill>
          <a:schemeClr val="lt1"/>
        </a:solidFill>
        <a:effectLst/>
      </p:bgPr>
    </p:bg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Shape 277"/>
          <p:cNvSpPr txBox="1">
            <a:spLocks noGrp="1"/>
          </p:cNvSpPr>
          <p:nvPr>
            <p:ph type="body" idx="1"/>
          </p:nvPr>
        </p:nvSpPr>
        <p:spPr>
          <a:xfrm>
            <a:off x="311700" y="4202000"/>
            <a:ext cx="8696700" cy="41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Open Sans SemiBold"/>
              <a:buNone/>
              <a:defRPr sz="1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Caption 1">
  <p:cSld name="CAPTION_ONLY_2">
    <p:bg>
      <p:bgPr>
        <a:solidFill>
          <a:srgbClr val="1486AB"/>
        </a:solidFill>
        <a:effectLst/>
      </p:bgPr>
    </p:bg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Shape 280"/>
          <p:cNvSpPr txBox="1">
            <a:spLocks noGrp="1"/>
          </p:cNvSpPr>
          <p:nvPr>
            <p:ph type="body" idx="1"/>
          </p:nvPr>
        </p:nvSpPr>
        <p:spPr>
          <a:xfrm>
            <a:off x="311700" y="4202000"/>
            <a:ext cx="8696700" cy="41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500"/>
              <a:buFont typeface="Open Sans SemiBold"/>
              <a:buNone/>
              <a:defRPr sz="1500">
                <a:solidFill>
                  <a:srgbClr val="F9FC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ig number">
  <p:cSld name="BIG_NUMBER">
    <p:bg>
      <p:bgPr>
        <a:solidFill>
          <a:srgbClr val="F9FCFF"/>
        </a:solidFill>
        <a:effectLst/>
      </p:bgPr>
    </p:bg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Shape 283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F8991D"/>
              </a:buClr>
              <a:buSzPts val="12000"/>
              <a:buFont typeface="Open Sans"/>
              <a:buNone/>
              <a:defRPr sz="12000">
                <a:solidFill>
                  <a:srgbClr val="F8991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endParaRPr/>
          </a:p>
        </p:txBody>
      </p:sp>
      <p:sp>
        <p:nvSpPr>
          <p:cNvPr id="284" name="Shape 284"/>
          <p:cNvSpPr txBox="1">
            <a:spLocks noGrp="1"/>
          </p:cNvSpPr>
          <p:nvPr>
            <p:ph type="title" idx="2"/>
          </p:nvPr>
        </p:nvSpPr>
        <p:spPr>
          <a:xfrm>
            <a:off x="311650" y="3069625"/>
            <a:ext cx="8520600" cy="53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ig number 1">
  <p:cSld name="BIG_NUMBER_1">
    <p:bg>
      <p:bgPr>
        <a:solidFill>
          <a:srgbClr val="F8991D"/>
        </a:solidFill>
        <a:effectLst/>
      </p:bgPr>
    </p:bg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Shape 287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2000"/>
              <a:buFont typeface="Open Sans"/>
              <a:buNone/>
              <a:defRPr sz="12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endParaRPr/>
          </a:p>
        </p:txBody>
      </p:sp>
      <p:sp>
        <p:nvSpPr>
          <p:cNvPr id="288" name="Shape 288"/>
          <p:cNvSpPr txBox="1">
            <a:spLocks noGrp="1"/>
          </p:cNvSpPr>
          <p:nvPr>
            <p:ph type="title" idx="2"/>
          </p:nvPr>
        </p:nvSpPr>
        <p:spPr>
          <a:xfrm>
            <a:off x="311650" y="3069625"/>
            <a:ext cx="8520600" cy="53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lank light" type="blank">
  <p:cSld name="BLANK">
    <p:bg>
      <p:bgPr>
        <a:solidFill>
          <a:srgbClr val="F9FCFF"/>
        </a:solidFill>
        <a:effectLst/>
      </p:bgPr>
    </p:bg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/ blue image overlay">
  <p:cSld name="TITLE_1_2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/>
          <p:nvPr/>
        </p:nvSpPr>
        <p:spPr>
          <a:xfrm>
            <a:off x="175" y="-4125"/>
            <a:ext cx="9144000" cy="5143500"/>
          </a:xfrm>
          <a:prstGeom prst="rect">
            <a:avLst/>
          </a:prstGeom>
          <a:solidFill>
            <a:srgbClr val="1486AB">
              <a:alpha val="851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Open Sans Light"/>
              <a:buNone/>
              <a:defRPr sz="52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 SemiBold"/>
              <a:buNone/>
              <a:defRPr sz="20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lank brand blue">
  <p:cSld name="BLANK_1">
    <p:bg>
      <p:bgPr>
        <a:solidFill>
          <a:srgbClr val="1486AB"/>
        </a:solidFill>
        <a:effectLst/>
      </p:bgPr>
    </p:bg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lank brand blue 1">
  <p:cSld name="BLANK_1_2">
    <p:bg>
      <p:bgPr>
        <a:solidFill>
          <a:srgbClr val="3A525F"/>
        </a:solidFill>
        <a:effectLst/>
      </p:bgPr>
    </p:bg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Quote">
  <p:cSld name="BLANK_1_1">
    <p:bg>
      <p:bgPr>
        <a:solidFill>
          <a:srgbClr val="1486AB"/>
        </a:solidFill>
        <a:effectLst/>
      </p:bgPr>
    </p:bg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Shape 298"/>
          <p:cNvSpPr/>
          <p:nvPr/>
        </p:nvSpPr>
        <p:spPr>
          <a:xfrm>
            <a:off x="3844849" y="1608913"/>
            <a:ext cx="1454100" cy="1454400"/>
          </a:xfrm>
          <a:prstGeom prst="ellipse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299" name="Shape 299"/>
          <p:cNvCxnSpPr/>
          <p:nvPr/>
        </p:nvCxnSpPr>
        <p:spPr>
          <a:xfrm>
            <a:off x="-5625" y="2336075"/>
            <a:ext cx="34974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0" name="Shape 300"/>
          <p:cNvCxnSpPr/>
          <p:nvPr/>
        </p:nvCxnSpPr>
        <p:spPr>
          <a:xfrm>
            <a:off x="5652227" y="2336071"/>
            <a:ext cx="34917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01" name="Shape 301"/>
          <p:cNvSpPr txBox="1">
            <a:spLocks noGrp="1"/>
          </p:cNvSpPr>
          <p:nvPr>
            <p:ph type="title"/>
          </p:nvPr>
        </p:nvSpPr>
        <p:spPr>
          <a:xfrm>
            <a:off x="371075" y="507300"/>
            <a:ext cx="8255700" cy="93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302" name="Shape 302"/>
          <p:cNvSpPr txBox="1">
            <a:spLocks noGrp="1"/>
          </p:cNvSpPr>
          <p:nvPr>
            <p:ph type="subTitle" idx="1"/>
          </p:nvPr>
        </p:nvSpPr>
        <p:spPr>
          <a:xfrm>
            <a:off x="371050" y="3156050"/>
            <a:ext cx="8255700" cy="88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1pPr>
            <a:lvl2pPr lvl="1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2pPr>
            <a:lvl3pPr lvl="2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3pPr>
            <a:lvl4pPr lvl="3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4pPr>
            <a:lvl5pPr lvl="4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5pPr>
            <a:lvl6pPr lvl="5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6pPr>
            <a:lvl7pPr lvl="6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7pPr>
            <a:lvl8pPr lvl="7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8pPr>
            <a:lvl9pPr lvl="8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9pPr>
          </a:lstStyle>
          <a:p>
            <a:endParaRPr/>
          </a:p>
        </p:txBody>
      </p:sp>
      <p:sp>
        <p:nvSpPr>
          <p:cNvPr id="303" name="Shape 303"/>
          <p:cNvSpPr txBox="1">
            <a:spLocks noGrp="1"/>
          </p:cNvSpPr>
          <p:nvPr>
            <p:ph type="body" idx="2"/>
          </p:nvPr>
        </p:nvSpPr>
        <p:spPr>
          <a:xfrm>
            <a:off x="371150" y="4101900"/>
            <a:ext cx="8255700" cy="534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2100" algn="ctr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algn="ctr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algn="ctr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algn="ctr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algn="ctr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algn="ctr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algn="ctr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algn="ctr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algn="ctr"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Quote 1">
  <p:cSld name="BLANK_1_1_1">
    <p:bg>
      <p:bgPr>
        <a:solidFill>
          <a:srgbClr val="3A525F"/>
        </a:solidFill>
        <a:effectLst/>
      </p:bgPr>
    </p:bg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Shape 306"/>
          <p:cNvSpPr/>
          <p:nvPr/>
        </p:nvSpPr>
        <p:spPr>
          <a:xfrm>
            <a:off x="3844849" y="1608913"/>
            <a:ext cx="1454100" cy="1454400"/>
          </a:xfrm>
          <a:prstGeom prst="ellipse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307" name="Shape 307"/>
          <p:cNvCxnSpPr/>
          <p:nvPr/>
        </p:nvCxnSpPr>
        <p:spPr>
          <a:xfrm>
            <a:off x="-5625" y="2336075"/>
            <a:ext cx="34974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8" name="Shape 308"/>
          <p:cNvCxnSpPr/>
          <p:nvPr/>
        </p:nvCxnSpPr>
        <p:spPr>
          <a:xfrm>
            <a:off x="5652227" y="2336071"/>
            <a:ext cx="34917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09" name="Shape 309"/>
          <p:cNvSpPr txBox="1">
            <a:spLocks noGrp="1"/>
          </p:cNvSpPr>
          <p:nvPr>
            <p:ph type="title"/>
          </p:nvPr>
        </p:nvSpPr>
        <p:spPr>
          <a:xfrm>
            <a:off x="371075" y="507300"/>
            <a:ext cx="8255700" cy="93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310" name="Shape 310"/>
          <p:cNvSpPr txBox="1">
            <a:spLocks noGrp="1"/>
          </p:cNvSpPr>
          <p:nvPr>
            <p:ph type="subTitle" idx="1"/>
          </p:nvPr>
        </p:nvSpPr>
        <p:spPr>
          <a:xfrm>
            <a:off x="371050" y="3156050"/>
            <a:ext cx="8255700" cy="88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9pPr>
          </a:lstStyle>
          <a:p>
            <a:endParaRPr/>
          </a:p>
        </p:txBody>
      </p:sp>
      <p:sp>
        <p:nvSpPr>
          <p:cNvPr id="311" name="Shape 311"/>
          <p:cNvSpPr txBox="1">
            <a:spLocks noGrp="1"/>
          </p:cNvSpPr>
          <p:nvPr>
            <p:ph type="body" idx="2"/>
          </p:nvPr>
        </p:nvSpPr>
        <p:spPr>
          <a:xfrm>
            <a:off x="371150" y="4101900"/>
            <a:ext cx="8255700" cy="534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2100" algn="ctr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algn="ctr" rtl="0"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Quote without title">
  <p:cSld name="BLANK_1_1_2">
    <p:bg>
      <p:bgPr>
        <a:solidFill>
          <a:srgbClr val="1486AB"/>
        </a:solidFill>
        <a:effectLst/>
      </p:bgPr>
    </p:bg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Shape 314"/>
          <p:cNvSpPr/>
          <p:nvPr/>
        </p:nvSpPr>
        <p:spPr>
          <a:xfrm>
            <a:off x="3844849" y="883763"/>
            <a:ext cx="1454100" cy="1454400"/>
          </a:xfrm>
          <a:prstGeom prst="ellipse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315" name="Shape 315"/>
          <p:cNvCxnSpPr/>
          <p:nvPr/>
        </p:nvCxnSpPr>
        <p:spPr>
          <a:xfrm>
            <a:off x="-5625" y="1610925"/>
            <a:ext cx="34974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6" name="Shape 316"/>
          <p:cNvCxnSpPr/>
          <p:nvPr/>
        </p:nvCxnSpPr>
        <p:spPr>
          <a:xfrm>
            <a:off x="5652227" y="1610921"/>
            <a:ext cx="34917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17" name="Shape 317"/>
          <p:cNvSpPr txBox="1">
            <a:spLocks noGrp="1"/>
          </p:cNvSpPr>
          <p:nvPr>
            <p:ph type="subTitle" idx="1"/>
          </p:nvPr>
        </p:nvSpPr>
        <p:spPr>
          <a:xfrm>
            <a:off x="371050" y="2430900"/>
            <a:ext cx="8255700" cy="88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9pPr>
          </a:lstStyle>
          <a:p>
            <a:endParaRPr/>
          </a:p>
        </p:txBody>
      </p:sp>
      <p:sp>
        <p:nvSpPr>
          <p:cNvPr id="318" name="Shape 318"/>
          <p:cNvSpPr txBox="1">
            <a:spLocks noGrp="1"/>
          </p:cNvSpPr>
          <p:nvPr>
            <p:ph type="body" idx="2"/>
          </p:nvPr>
        </p:nvSpPr>
        <p:spPr>
          <a:xfrm>
            <a:off x="371150" y="3376750"/>
            <a:ext cx="8255700" cy="534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2100" algn="ctr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algn="ctr" rtl="0"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Quote without title 1">
  <p:cSld name="BLANK_1_1_2_1">
    <p:bg>
      <p:bgPr>
        <a:solidFill>
          <a:srgbClr val="3A525F"/>
        </a:solidFill>
        <a:effectLst/>
      </p:bgPr>
    </p:bg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Shape 321"/>
          <p:cNvSpPr/>
          <p:nvPr/>
        </p:nvSpPr>
        <p:spPr>
          <a:xfrm>
            <a:off x="3844849" y="883763"/>
            <a:ext cx="1454100" cy="1454400"/>
          </a:xfrm>
          <a:prstGeom prst="ellipse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322" name="Shape 322"/>
          <p:cNvCxnSpPr/>
          <p:nvPr/>
        </p:nvCxnSpPr>
        <p:spPr>
          <a:xfrm>
            <a:off x="-5625" y="1610925"/>
            <a:ext cx="34974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3" name="Shape 323"/>
          <p:cNvCxnSpPr/>
          <p:nvPr/>
        </p:nvCxnSpPr>
        <p:spPr>
          <a:xfrm>
            <a:off x="5652227" y="1610921"/>
            <a:ext cx="34917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24" name="Shape 324"/>
          <p:cNvSpPr txBox="1">
            <a:spLocks noGrp="1"/>
          </p:cNvSpPr>
          <p:nvPr>
            <p:ph type="subTitle" idx="1"/>
          </p:nvPr>
        </p:nvSpPr>
        <p:spPr>
          <a:xfrm>
            <a:off x="371050" y="2430900"/>
            <a:ext cx="8255700" cy="88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9pPr>
          </a:lstStyle>
          <a:p>
            <a:endParaRPr/>
          </a:p>
        </p:txBody>
      </p:sp>
      <p:sp>
        <p:nvSpPr>
          <p:cNvPr id="325" name="Shape 325"/>
          <p:cNvSpPr txBox="1">
            <a:spLocks noGrp="1"/>
          </p:cNvSpPr>
          <p:nvPr>
            <p:ph type="body" idx="2"/>
          </p:nvPr>
        </p:nvSpPr>
        <p:spPr>
          <a:xfrm>
            <a:off x="371150" y="3376750"/>
            <a:ext cx="8255700" cy="534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2100" algn="ctr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algn="ctr" rtl="0"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ith brand blue back">
  <p:cSld name="TITLE_1">
    <p:bg>
      <p:bgPr>
        <a:solidFill>
          <a:srgbClr val="1486AB"/>
        </a:solidFill>
        <a:effectLst/>
      </p:bgPr>
    </p:bg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Shape 331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Open Sans Light"/>
              <a:buNone/>
              <a:defRPr sz="52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332" name="Shape 33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 SemiBold"/>
              <a:buNone/>
              <a:defRPr sz="20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ith secondary brand blue back">
  <p:cSld name="TITLE_1_3">
    <p:bg>
      <p:bgPr>
        <a:solidFill>
          <a:srgbClr val="3A525F"/>
        </a:solidFill>
        <a:effectLst/>
      </p:bgPr>
    </p:bg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Shape 335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Open Sans Light"/>
              <a:buNone/>
              <a:defRPr sz="52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336" name="Shape 336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 SemiBold"/>
              <a:buNone/>
              <a:defRPr sz="20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ith orange back">
  <p:cSld name="TITLE_1_2">
    <p:bg>
      <p:bgPr>
        <a:solidFill>
          <a:srgbClr val="FF9900"/>
        </a:solidFill>
        <a:effectLst/>
      </p:bgPr>
    </p:bg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Shape 339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Open Sans Light"/>
              <a:buNone/>
              <a:defRPr sz="52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340" name="Shape 340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 SemiBold"/>
              <a:buNone/>
              <a:defRPr sz="20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ith brand gradient back">
  <p:cSld name="TITLE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Shape 343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Open Sans Light"/>
              <a:buNone/>
              <a:defRPr sz="52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344" name="Shape 344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 SemiBold"/>
              <a:buNone/>
              <a:defRPr sz="20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/ secondary blue image overlay">
  <p:cSld name="TITLE_1_2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/>
          <p:nvPr/>
        </p:nvSpPr>
        <p:spPr>
          <a:xfrm>
            <a:off x="175" y="-4125"/>
            <a:ext cx="9144000" cy="5143500"/>
          </a:xfrm>
          <a:prstGeom prst="rect">
            <a:avLst/>
          </a:prstGeom>
          <a:solidFill>
            <a:srgbClr val="3A525F">
              <a:alpha val="857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Open Sans Light"/>
              <a:buNone/>
              <a:defRPr sz="52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 SemiBold"/>
              <a:buNone/>
              <a:defRPr sz="20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/ blue image overlay">
  <p:cSld name="TITLE_1_2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Shape 347"/>
          <p:cNvSpPr/>
          <p:nvPr/>
        </p:nvSpPr>
        <p:spPr>
          <a:xfrm>
            <a:off x="175" y="-4125"/>
            <a:ext cx="9144000" cy="5143500"/>
          </a:xfrm>
          <a:prstGeom prst="rect">
            <a:avLst/>
          </a:prstGeom>
          <a:solidFill>
            <a:srgbClr val="1486AB">
              <a:alpha val="851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9" name="Shape 349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Open Sans Light"/>
              <a:buNone/>
              <a:defRPr sz="52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350" name="Shape 350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 SemiBold"/>
              <a:buNone/>
              <a:defRPr sz="20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/ secondary blue image overlay">
  <p:cSld name="TITLE_1_2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Shape 352"/>
          <p:cNvSpPr/>
          <p:nvPr/>
        </p:nvSpPr>
        <p:spPr>
          <a:xfrm>
            <a:off x="175" y="-4125"/>
            <a:ext cx="9144000" cy="5143500"/>
          </a:xfrm>
          <a:prstGeom prst="rect">
            <a:avLst/>
          </a:prstGeom>
          <a:solidFill>
            <a:srgbClr val="3A525F">
              <a:alpha val="857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4" name="Shape 354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Open Sans Light"/>
              <a:buNone/>
              <a:defRPr sz="52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355" name="Shape 355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 SemiBold"/>
              <a:buNone/>
              <a:defRPr sz="20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/ image and light overlay">
  <p:cSld name="TITLE_1_2_1_1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Shape 357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9FCFF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9" name="Shape 359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5200"/>
              <a:buFont typeface="Open Sans Light"/>
              <a:buNone/>
              <a:defRPr sz="52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360" name="Shape 360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000"/>
              <a:buFont typeface="Open Sans SemiBold"/>
              <a:buNone/>
              <a:defRPr sz="2000">
                <a:solidFill>
                  <a:srgbClr val="6F707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/ image and gradient overlay">
  <p:cSld name="TITLE_1_2_1_1_1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2" name="Shape 362" descr="background-image-gradient-trans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64" name="Shape 364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5200"/>
              <a:buFont typeface="Open Sans Light"/>
              <a:buNone/>
              <a:defRPr sz="52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365" name="Shape 365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000"/>
              <a:buFont typeface="Open Sans SemiBold"/>
              <a:buNone/>
              <a:defRPr sz="2000">
                <a:solidFill>
                  <a:srgbClr val="F9FC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/ logo">
  <p:cSld name="TITLE_1_1_1">
    <p:bg>
      <p:bgPr>
        <a:solidFill>
          <a:srgbClr val="1486AB"/>
        </a:solidFill>
        <a:effectLst/>
      </p:bgPr>
    </p:bg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Shape 367"/>
          <p:cNvSpPr txBox="1">
            <a:spLocks noGrp="1"/>
          </p:cNvSpPr>
          <p:nvPr>
            <p:ph type="subTitle" idx="1"/>
          </p:nvPr>
        </p:nvSpPr>
        <p:spPr>
          <a:xfrm>
            <a:off x="311700" y="29103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Open Sans SemiBold"/>
              <a:buNone/>
              <a:defRPr sz="20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tion divider" type="secHead">
  <p:cSld name="SECTION_HEADER">
    <p:bg>
      <p:bgPr>
        <a:solidFill>
          <a:srgbClr val="1486AB"/>
        </a:solidFill>
        <a:effectLst/>
      </p:bgPr>
    </p:bg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Shape 370"/>
          <p:cNvSpPr txBox="1">
            <a:spLocks noGrp="1"/>
          </p:cNvSpPr>
          <p:nvPr>
            <p:ph type="title"/>
          </p:nvPr>
        </p:nvSpPr>
        <p:spPr>
          <a:xfrm>
            <a:off x="1315800" y="1597100"/>
            <a:ext cx="6512400" cy="195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cxnSp>
        <p:nvCxnSpPr>
          <p:cNvPr id="372" name="Shape 372"/>
          <p:cNvCxnSpPr/>
          <p:nvPr/>
        </p:nvCxnSpPr>
        <p:spPr>
          <a:xfrm>
            <a:off x="0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73" name="Shape 373"/>
          <p:cNvCxnSpPr/>
          <p:nvPr/>
        </p:nvCxnSpPr>
        <p:spPr>
          <a:xfrm>
            <a:off x="7828188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tion divider 2">
  <p:cSld name="SECTION_HEADER_2">
    <p:bg>
      <p:bgPr>
        <a:solidFill>
          <a:srgbClr val="FF9900"/>
        </a:solidFill>
        <a:effectLst/>
      </p:bgPr>
    </p:bg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Shape 375"/>
          <p:cNvSpPr txBox="1">
            <a:spLocks noGrp="1"/>
          </p:cNvSpPr>
          <p:nvPr>
            <p:ph type="title"/>
          </p:nvPr>
        </p:nvSpPr>
        <p:spPr>
          <a:xfrm>
            <a:off x="1315800" y="1597100"/>
            <a:ext cx="6512400" cy="195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cxnSp>
        <p:nvCxnSpPr>
          <p:cNvPr id="377" name="Shape 377"/>
          <p:cNvCxnSpPr/>
          <p:nvPr/>
        </p:nvCxnSpPr>
        <p:spPr>
          <a:xfrm>
            <a:off x="0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78" name="Shape 378"/>
          <p:cNvCxnSpPr/>
          <p:nvPr/>
        </p:nvCxnSpPr>
        <p:spPr>
          <a:xfrm>
            <a:off x="7828188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tion divider 1">
  <p:cSld name="SECTION_HEADER_1">
    <p:bg>
      <p:bgPr>
        <a:solidFill>
          <a:srgbClr val="3A525F"/>
        </a:solidFill>
        <a:effectLst/>
      </p:bgPr>
    </p:bg>
    <p:spTree>
      <p:nvGrpSpPr>
        <p:cNvPr id="1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Shape 380"/>
          <p:cNvSpPr txBox="1">
            <a:spLocks noGrp="1"/>
          </p:cNvSpPr>
          <p:nvPr>
            <p:ph type="title"/>
          </p:nvPr>
        </p:nvSpPr>
        <p:spPr>
          <a:xfrm>
            <a:off x="1315800" y="1597100"/>
            <a:ext cx="6512400" cy="195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cxnSp>
        <p:nvCxnSpPr>
          <p:cNvPr id="382" name="Shape 382"/>
          <p:cNvCxnSpPr/>
          <p:nvPr/>
        </p:nvCxnSpPr>
        <p:spPr>
          <a:xfrm>
            <a:off x="0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83" name="Shape 383"/>
          <p:cNvCxnSpPr/>
          <p:nvPr/>
        </p:nvCxnSpPr>
        <p:spPr>
          <a:xfrm>
            <a:off x="7828188" y="2571747"/>
            <a:ext cx="13158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rand blue section divider with vector ">
  <p:cSld name="SECTION_HEADER_1_1_1">
    <p:bg>
      <p:bgPr>
        <a:solidFill>
          <a:srgbClr val="1486AB"/>
        </a:solidFill>
        <a:effectLst/>
      </p:bgPr>
    </p:bg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Shape 386"/>
          <p:cNvSpPr txBox="1">
            <a:spLocks noGrp="1"/>
          </p:cNvSpPr>
          <p:nvPr>
            <p:ph type="title"/>
          </p:nvPr>
        </p:nvSpPr>
        <p:spPr>
          <a:xfrm>
            <a:off x="311700" y="33904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87" name="Shape 387"/>
          <p:cNvSpPr txBox="1">
            <a:spLocks noGrp="1"/>
          </p:cNvSpPr>
          <p:nvPr>
            <p:ph type="subTitle" idx="1"/>
          </p:nvPr>
        </p:nvSpPr>
        <p:spPr>
          <a:xfrm>
            <a:off x="311700" y="4093825"/>
            <a:ext cx="8520600" cy="500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 SemiBold"/>
              <a:buNone/>
              <a:defRPr sz="20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Orange section divider with vector">
  <p:cSld name="SECTION_HEADER_1_1_1_1">
    <p:bg>
      <p:bgPr>
        <a:solidFill>
          <a:srgbClr val="F8991D"/>
        </a:solidFill>
        <a:effectLst/>
      </p:bgPr>
    </p:bg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Shape 390"/>
          <p:cNvSpPr txBox="1">
            <a:spLocks noGrp="1"/>
          </p:cNvSpPr>
          <p:nvPr>
            <p:ph type="title"/>
          </p:nvPr>
        </p:nvSpPr>
        <p:spPr>
          <a:xfrm>
            <a:off x="311700" y="33904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91" name="Shape 391"/>
          <p:cNvSpPr txBox="1">
            <a:spLocks noGrp="1"/>
          </p:cNvSpPr>
          <p:nvPr>
            <p:ph type="subTitle" idx="1"/>
          </p:nvPr>
        </p:nvSpPr>
        <p:spPr>
          <a:xfrm>
            <a:off x="311700" y="4093825"/>
            <a:ext cx="8520600" cy="500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 SemiBold"/>
              <a:buNone/>
              <a:defRPr sz="20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/ image and light overlay">
  <p:cSld name="TITLE_1_2_1_1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9FCFF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5200"/>
              <a:buFont typeface="Open Sans Light"/>
              <a:buNone/>
              <a:defRPr sz="52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2000"/>
              <a:buFont typeface="Open Sans SemiBold"/>
              <a:buNone/>
              <a:defRPr sz="2000">
                <a:solidFill>
                  <a:srgbClr val="6F707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ondary brand blue section divider with vector">
  <p:cSld name="SECTION_HEADER_1_1_1_1_1">
    <p:bg>
      <p:bgPr>
        <a:solidFill>
          <a:srgbClr val="3A525F"/>
        </a:solidFill>
        <a:effectLst/>
      </p:bgPr>
    </p:bg>
    <p:spTree>
      <p:nvGrpSpPr>
        <p:cNvPr id="1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Shape 394"/>
          <p:cNvSpPr txBox="1">
            <a:spLocks noGrp="1"/>
          </p:cNvSpPr>
          <p:nvPr>
            <p:ph type="title"/>
          </p:nvPr>
        </p:nvSpPr>
        <p:spPr>
          <a:xfrm>
            <a:off x="311700" y="33904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95" name="Shape 395"/>
          <p:cNvSpPr txBox="1">
            <a:spLocks noGrp="1"/>
          </p:cNvSpPr>
          <p:nvPr>
            <p:ph type="subTitle" idx="1"/>
          </p:nvPr>
        </p:nvSpPr>
        <p:spPr>
          <a:xfrm>
            <a:off x="311700" y="4093825"/>
            <a:ext cx="8520600" cy="500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 SemiBold"/>
              <a:buNone/>
              <a:defRPr sz="20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Light section divider with vector 1">
  <p:cSld name="SECTION_HEADER_1_1_1_1_1_1">
    <p:bg>
      <p:bgPr>
        <a:solidFill>
          <a:srgbClr val="F9FCFF"/>
        </a:solidFill>
        <a:effectLst/>
      </p:bgPr>
    </p:bg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Shape 397"/>
          <p:cNvSpPr txBox="1">
            <a:spLocks noGrp="1"/>
          </p:cNvSpPr>
          <p:nvPr>
            <p:ph type="title"/>
          </p:nvPr>
        </p:nvSpPr>
        <p:spPr>
          <a:xfrm>
            <a:off x="311700" y="33904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98" name="Shape 398"/>
          <p:cNvSpPr txBox="1">
            <a:spLocks noGrp="1"/>
          </p:cNvSpPr>
          <p:nvPr>
            <p:ph type="subTitle" idx="1"/>
          </p:nvPr>
        </p:nvSpPr>
        <p:spPr>
          <a:xfrm>
            <a:off x="311700" y="4093825"/>
            <a:ext cx="8520600" cy="500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000"/>
              <a:buFont typeface="Open Sans SemiBold"/>
              <a:buNone/>
              <a:defRPr sz="2000">
                <a:solidFill>
                  <a:srgbClr val="3A525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and body" type="tx">
  <p:cSld name="TITLE_AND_BODY">
    <p:bg>
      <p:bgPr>
        <a:solidFill>
          <a:srgbClr val="F9FCFF"/>
        </a:solidFill>
        <a:effectLst/>
      </p:bgPr>
    </p:bg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Shape 401"/>
          <p:cNvSpPr/>
          <p:nvPr/>
        </p:nvSpPr>
        <p:spPr>
          <a:xfrm>
            <a:off x="0" y="0"/>
            <a:ext cx="9144000" cy="1149300"/>
          </a:xfrm>
          <a:prstGeom prst="rect">
            <a:avLst/>
          </a:prstGeom>
          <a:solidFill>
            <a:srgbClr val="1486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2" name="Shape 402"/>
          <p:cNvSpPr txBox="1">
            <a:spLocks noGrp="1"/>
          </p:cNvSpPr>
          <p:nvPr>
            <p:ph type="title"/>
          </p:nvPr>
        </p:nvSpPr>
        <p:spPr>
          <a:xfrm>
            <a:off x="311700" y="1961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03" name="Shape 403"/>
          <p:cNvSpPr txBox="1">
            <a:spLocks noGrp="1"/>
          </p:cNvSpPr>
          <p:nvPr>
            <p:ph type="body" idx="1"/>
          </p:nvPr>
        </p:nvSpPr>
        <p:spPr>
          <a:xfrm>
            <a:off x="311700" y="1447600"/>
            <a:ext cx="85206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and body - Dark Blue">
  <p:cSld name="TITLE_AND_BODY_2">
    <p:bg>
      <p:bgPr>
        <a:solidFill>
          <a:srgbClr val="F9FCFF"/>
        </a:solidFill>
        <a:effectLst/>
      </p:bgPr>
    </p:bg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Shape 406"/>
          <p:cNvSpPr/>
          <p:nvPr/>
        </p:nvSpPr>
        <p:spPr>
          <a:xfrm>
            <a:off x="0" y="0"/>
            <a:ext cx="9144000" cy="1149300"/>
          </a:xfrm>
          <a:prstGeom prst="rect">
            <a:avLst/>
          </a:prstGeom>
          <a:solidFill>
            <a:srgbClr val="3A52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7" name="Shape 407"/>
          <p:cNvSpPr txBox="1">
            <a:spLocks noGrp="1"/>
          </p:cNvSpPr>
          <p:nvPr>
            <p:ph type="title"/>
          </p:nvPr>
        </p:nvSpPr>
        <p:spPr>
          <a:xfrm>
            <a:off x="311700" y="1961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08" name="Shape 408"/>
          <p:cNvSpPr txBox="1">
            <a:spLocks noGrp="1"/>
          </p:cNvSpPr>
          <p:nvPr>
            <p:ph type="body" idx="1"/>
          </p:nvPr>
        </p:nvSpPr>
        <p:spPr>
          <a:xfrm>
            <a:off x="311700" y="1447600"/>
            <a:ext cx="85206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rand blue title and body">
  <p:cSld name="TITLE_AND_BODY_2_1">
    <p:bg>
      <p:bgPr>
        <a:solidFill>
          <a:srgbClr val="1486AB"/>
        </a:solidFill>
        <a:effectLst/>
      </p:bgPr>
    </p:bg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Shape 4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2" name="Shape 412"/>
          <p:cNvSpPr txBox="1"/>
          <p:nvPr/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>
              <a:solidFill>
                <a:srgbClr val="666666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413" name="Shape 413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4" name="Shape 414"/>
          <p:cNvSpPr txBox="1">
            <a:spLocks noGrp="1"/>
          </p:cNvSpPr>
          <p:nvPr>
            <p:ph type="title"/>
          </p:nvPr>
        </p:nvSpPr>
        <p:spPr>
          <a:xfrm>
            <a:off x="253075" y="365525"/>
            <a:ext cx="2041500" cy="4095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415" name="Shape 415"/>
          <p:cNvSpPr txBox="1">
            <a:spLocks noGrp="1"/>
          </p:cNvSpPr>
          <p:nvPr>
            <p:ph type="body" idx="1"/>
          </p:nvPr>
        </p:nvSpPr>
        <p:spPr>
          <a:xfrm>
            <a:off x="3042375" y="461125"/>
            <a:ext cx="5719200" cy="4330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Orange title and body 1">
  <p:cSld name="TITLE_AND_BODY_2_1_2">
    <p:bg>
      <p:bgPr>
        <a:solidFill>
          <a:srgbClr val="F8991D"/>
        </a:solidFill>
        <a:effectLst/>
      </p:bgPr>
    </p:bg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Shape 418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9" name="Shape 419"/>
          <p:cNvSpPr txBox="1"/>
          <p:nvPr/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>
              <a:solidFill>
                <a:srgbClr val="666666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420" name="Shape 420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1" name="Shape 421"/>
          <p:cNvSpPr txBox="1">
            <a:spLocks noGrp="1"/>
          </p:cNvSpPr>
          <p:nvPr>
            <p:ph type="title"/>
          </p:nvPr>
        </p:nvSpPr>
        <p:spPr>
          <a:xfrm>
            <a:off x="253075" y="365525"/>
            <a:ext cx="2041500" cy="4095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422" name="Shape 422"/>
          <p:cNvSpPr txBox="1">
            <a:spLocks noGrp="1"/>
          </p:cNvSpPr>
          <p:nvPr>
            <p:ph type="body" idx="1"/>
          </p:nvPr>
        </p:nvSpPr>
        <p:spPr>
          <a:xfrm>
            <a:off x="3042375" y="461125"/>
            <a:ext cx="5719200" cy="4330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ondary blue title and body">
  <p:cSld name="TITLE_AND_BODY_2_1_1">
    <p:bg>
      <p:bgPr>
        <a:solidFill>
          <a:srgbClr val="3A525F"/>
        </a:solidFill>
        <a:effectLst/>
      </p:bgPr>
    </p:bg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Shape 425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6" name="Shape 426"/>
          <p:cNvSpPr txBox="1"/>
          <p:nvPr/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>
              <a:solidFill>
                <a:srgbClr val="666666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427" name="Shape 427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8" name="Shape 428"/>
          <p:cNvSpPr txBox="1">
            <a:spLocks noGrp="1"/>
          </p:cNvSpPr>
          <p:nvPr>
            <p:ph type="title"/>
          </p:nvPr>
        </p:nvSpPr>
        <p:spPr>
          <a:xfrm>
            <a:off x="253075" y="365525"/>
            <a:ext cx="2041500" cy="4095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429" name="Shape 429"/>
          <p:cNvSpPr txBox="1">
            <a:spLocks noGrp="1"/>
          </p:cNvSpPr>
          <p:nvPr>
            <p:ph type="body" idx="1"/>
          </p:nvPr>
        </p:nvSpPr>
        <p:spPr>
          <a:xfrm>
            <a:off x="3042375" y="461125"/>
            <a:ext cx="5719200" cy="4330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subtitle and body">
  <p:cSld name="TITLE_AND_BODY_1">
    <p:bg>
      <p:bgPr>
        <a:solidFill>
          <a:srgbClr val="F9FCFF"/>
        </a:solidFill>
        <a:effectLst/>
      </p:bgPr>
    </p:bg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Shape 432"/>
          <p:cNvSpPr/>
          <p:nvPr/>
        </p:nvSpPr>
        <p:spPr>
          <a:xfrm>
            <a:off x="-6550" y="-4250"/>
            <a:ext cx="9144000" cy="1717500"/>
          </a:xfrm>
          <a:prstGeom prst="rect">
            <a:avLst/>
          </a:prstGeom>
          <a:solidFill>
            <a:srgbClr val="1486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" name="Shape 433"/>
          <p:cNvSpPr txBox="1">
            <a:spLocks noGrp="1"/>
          </p:cNvSpPr>
          <p:nvPr>
            <p:ph type="subTitle" idx="1"/>
          </p:nvPr>
        </p:nvSpPr>
        <p:spPr>
          <a:xfrm>
            <a:off x="362425" y="888375"/>
            <a:ext cx="8469900" cy="777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Open Sans SemiBold"/>
              <a:buNone/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435" name="Shape 435"/>
          <p:cNvSpPr txBox="1">
            <a:spLocks noGrp="1"/>
          </p:cNvSpPr>
          <p:nvPr>
            <p:ph type="body" idx="2"/>
          </p:nvPr>
        </p:nvSpPr>
        <p:spPr>
          <a:xfrm>
            <a:off x="429800" y="1915425"/>
            <a:ext cx="8402400" cy="2611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436" name="Shape 436"/>
          <p:cNvSpPr txBox="1">
            <a:spLocks noGrp="1"/>
          </p:cNvSpPr>
          <p:nvPr>
            <p:ph type="title"/>
          </p:nvPr>
        </p:nvSpPr>
        <p:spPr>
          <a:xfrm>
            <a:off x="311700" y="1961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subtitle and two column body">
  <p:cSld name="TITLE_AND_BODY_1_1">
    <p:bg>
      <p:bgPr>
        <a:solidFill>
          <a:srgbClr val="F9FCFF"/>
        </a:solidFill>
        <a:effectLst/>
      </p:bgPr>
    </p:bg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Shape 438"/>
          <p:cNvSpPr/>
          <p:nvPr/>
        </p:nvSpPr>
        <p:spPr>
          <a:xfrm>
            <a:off x="-6550" y="-4250"/>
            <a:ext cx="9144000" cy="1717500"/>
          </a:xfrm>
          <a:prstGeom prst="rect">
            <a:avLst/>
          </a:prstGeom>
          <a:solidFill>
            <a:srgbClr val="1486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9" name="Shape 439"/>
          <p:cNvSpPr txBox="1">
            <a:spLocks noGrp="1"/>
          </p:cNvSpPr>
          <p:nvPr>
            <p:ph type="subTitle" idx="1"/>
          </p:nvPr>
        </p:nvSpPr>
        <p:spPr>
          <a:xfrm>
            <a:off x="362425" y="888375"/>
            <a:ext cx="8469900" cy="777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Open Sans SemiBold"/>
              <a:buNone/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441" name="Shape 441"/>
          <p:cNvSpPr txBox="1">
            <a:spLocks noGrp="1"/>
          </p:cNvSpPr>
          <p:nvPr>
            <p:ph type="body" idx="2"/>
          </p:nvPr>
        </p:nvSpPr>
        <p:spPr>
          <a:xfrm>
            <a:off x="410500" y="1896350"/>
            <a:ext cx="3984600" cy="2611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442" name="Shape 442"/>
          <p:cNvSpPr txBox="1">
            <a:spLocks noGrp="1"/>
          </p:cNvSpPr>
          <p:nvPr>
            <p:ph type="title"/>
          </p:nvPr>
        </p:nvSpPr>
        <p:spPr>
          <a:xfrm>
            <a:off x="311700" y="1961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43" name="Shape 443"/>
          <p:cNvSpPr txBox="1">
            <a:spLocks noGrp="1"/>
          </p:cNvSpPr>
          <p:nvPr>
            <p:ph type="body" idx="3"/>
          </p:nvPr>
        </p:nvSpPr>
        <p:spPr>
          <a:xfrm>
            <a:off x="4847725" y="1896350"/>
            <a:ext cx="3984600" cy="2611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rand blue with subtitle and 2 column body">
  <p:cSld name="CUSTOM">
    <p:bg>
      <p:bgPr>
        <a:solidFill>
          <a:srgbClr val="1486AB"/>
        </a:solidFill>
        <a:effectLst/>
      </p:bgPr>
    </p:bg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Shape 445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6" name="Shape 44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7" name="Shape 447"/>
          <p:cNvSpPr txBox="1">
            <a:spLocks noGrp="1"/>
          </p:cNvSpPr>
          <p:nvPr>
            <p:ph type="title"/>
          </p:nvPr>
        </p:nvSpPr>
        <p:spPr>
          <a:xfrm>
            <a:off x="253075" y="365525"/>
            <a:ext cx="2041500" cy="4095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448" name="Shape 448"/>
          <p:cNvSpPr txBox="1">
            <a:spLocks noGrp="1"/>
          </p:cNvSpPr>
          <p:nvPr>
            <p:ph type="subTitle" idx="1"/>
          </p:nvPr>
        </p:nvSpPr>
        <p:spPr>
          <a:xfrm>
            <a:off x="2915025" y="365525"/>
            <a:ext cx="5756400" cy="895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449" name="Shape 449"/>
          <p:cNvSpPr txBox="1">
            <a:spLocks noGrp="1"/>
          </p:cNvSpPr>
          <p:nvPr>
            <p:ph type="body" idx="2"/>
          </p:nvPr>
        </p:nvSpPr>
        <p:spPr>
          <a:xfrm>
            <a:off x="2978025" y="1514000"/>
            <a:ext cx="2598300" cy="2984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451" name="Shape 451"/>
          <p:cNvSpPr txBox="1">
            <a:spLocks noGrp="1"/>
          </p:cNvSpPr>
          <p:nvPr>
            <p:ph type="body" idx="3"/>
          </p:nvPr>
        </p:nvSpPr>
        <p:spPr>
          <a:xfrm>
            <a:off x="6073125" y="1514000"/>
            <a:ext cx="2598300" cy="2984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/ image and gradient overlay">
  <p:cSld name="TITLE_1_2_1_1_1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Shape 41" descr="background-image-gradient-trans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Shape 43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5200"/>
              <a:buFont typeface="Open Sans Light"/>
              <a:buNone/>
              <a:defRPr sz="52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2000"/>
              <a:buFont typeface="Open Sans SemiBold"/>
              <a:buNone/>
              <a:defRPr sz="2000">
                <a:solidFill>
                  <a:srgbClr val="F9FC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Orange with subtitle and 2 column body">
  <p:cSld name="CUSTOM_1">
    <p:bg>
      <p:bgPr>
        <a:solidFill>
          <a:srgbClr val="F8991D"/>
        </a:solidFill>
        <a:effectLst/>
      </p:bgPr>
    </p:bg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Shape 453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4" name="Shape 454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5" name="Shape 455"/>
          <p:cNvSpPr txBox="1">
            <a:spLocks noGrp="1"/>
          </p:cNvSpPr>
          <p:nvPr>
            <p:ph type="title"/>
          </p:nvPr>
        </p:nvSpPr>
        <p:spPr>
          <a:xfrm>
            <a:off x="253075" y="365525"/>
            <a:ext cx="2041500" cy="4095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456" name="Shape 456"/>
          <p:cNvSpPr txBox="1">
            <a:spLocks noGrp="1"/>
          </p:cNvSpPr>
          <p:nvPr>
            <p:ph type="subTitle" idx="1"/>
          </p:nvPr>
        </p:nvSpPr>
        <p:spPr>
          <a:xfrm>
            <a:off x="2915025" y="365525"/>
            <a:ext cx="5756400" cy="895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457" name="Shape 457"/>
          <p:cNvSpPr txBox="1">
            <a:spLocks noGrp="1"/>
          </p:cNvSpPr>
          <p:nvPr>
            <p:ph type="body" idx="2"/>
          </p:nvPr>
        </p:nvSpPr>
        <p:spPr>
          <a:xfrm>
            <a:off x="2978025" y="1514000"/>
            <a:ext cx="2598300" cy="2984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459" name="Shape 459"/>
          <p:cNvSpPr txBox="1">
            <a:spLocks noGrp="1"/>
          </p:cNvSpPr>
          <p:nvPr>
            <p:ph type="body" idx="3"/>
          </p:nvPr>
        </p:nvSpPr>
        <p:spPr>
          <a:xfrm>
            <a:off x="6073125" y="1514000"/>
            <a:ext cx="2598300" cy="2984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ondary blue with subtitle and 2 column body">
  <p:cSld name="CUSTOM_1_1">
    <p:bg>
      <p:bgPr>
        <a:solidFill>
          <a:srgbClr val="3A525F"/>
        </a:solidFill>
        <a:effectLst/>
      </p:bgPr>
    </p:bg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Shape 46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2" name="Shape 462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3" name="Shape 463"/>
          <p:cNvSpPr txBox="1">
            <a:spLocks noGrp="1"/>
          </p:cNvSpPr>
          <p:nvPr>
            <p:ph type="title"/>
          </p:nvPr>
        </p:nvSpPr>
        <p:spPr>
          <a:xfrm>
            <a:off x="253075" y="365525"/>
            <a:ext cx="2041500" cy="4095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464" name="Shape 464"/>
          <p:cNvSpPr txBox="1">
            <a:spLocks noGrp="1"/>
          </p:cNvSpPr>
          <p:nvPr>
            <p:ph type="subTitle" idx="1"/>
          </p:nvPr>
        </p:nvSpPr>
        <p:spPr>
          <a:xfrm>
            <a:off x="2915025" y="365525"/>
            <a:ext cx="5756400" cy="895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465" name="Shape 465"/>
          <p:cNvSpPr txBox="1">
            <a:spLocks noGrp="1"/>
          </p:cNvSpPr>
          <p:nvPr>
            <p:ph type="body" idx="2"/>
          </p:nvPr>
        </p:nvSpPr>
        <p:spPr>
          <a:xfrm>
            <a:off x="2978025" y="1514000"/>
            <a:ext cx="2598300" cy="2984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467" name="Shape 467"/>
          <p:cNvSpPr txBox="1">
            <a:spLocks noGrp="1"/>
          </p:cNvSpPr>
          <p:nvPr>
            <p:ph type="body" idx="3"/>
          </p:nvPr>
        </p:nvSpPr>
        <p:spPr>
          <a:xfrm>
            <a:off x="6073125" y="1514000"/>
            <a:ext cx="2598300" cy="2984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One column text w/ image">
  <p:cSld name="ONE_COLUMN_TEXT">
    <p:bg>
      <p:bgPr>
        <a:solidFill>
          <a:schemeClr val="lt1"/>
        </a:solidFill>
        <a:effectLst/>
      </p:bgPr>
    </p:bg>
    <p:spTree>
      <p:nvGrpSpPr>
        <p:cNvPr id="1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Shape 469"/>
          <p:cNvSpPr txBox="1">
            <a:spLocks noGrp="1"/>
          </p:cNvSpPr>
          <p:nvPr>
            <p:ph type="title"/>
          </p:nvPr>
        </p:nvSpPr>
        <p:spPr>
          <a:xfrm>
            <a:off x="311700" y="317525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400"/>
              <a:buFont typeface="Open Sans"/>
              <a:buNone/>
              <a:defRPr sz="24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71" name="Shape 471"/>
          <p:cNvSpPr txBox="1">
            <a:spLocks noGrp="1"/>
          </p:cNvSpPr>
          <p:nvPr>
            <p:ph type="body" idx="1"/>
          </p:nvPr>
        </p:nvSpPr>
        <p:spPr>
          <a:xfrm>
            <a:off x="311700" y="1275925"/>
            <a:ext cx="2808000" cy="3462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Android phone">
  <p:cSld name="CUSTOM_2">
    <p:bg>
      <p:bgPr>
        <a:solidFill>
          <a:srgbClr val="1486AB"/>
        </a:solidFill>
        <a:effectLst/>
      </p:bgPr>
    </p:bg>
    <p:spTree>
      <p:nvGrpSpPr>
        <p:cNvPr id="1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Shape 473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" name="Shape 474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5" name="Shape 475"/>
          <p:cNvSpPr/>
          <p:nvPr/>
        </p:nvSpPr>
        <p:spPr>
          <a:xfrm>
            <a:off x="5714140" y="322500"/>
            <a:ext cx="2075120" cy="4163909"/>
          </a:xfrm>
          <a:custGeom>
            <a:avLst/>
            <a:gdLst/>
            <a:ahLst/>
            <a:cxnLst/>
            <a:rect l="0" t="0" r="0" b="0"/>
            <a:pathLst>
              <a:path w="30819" h="61841" extrusionOk="0">
                <a:moveTo>
                  <a:pt x="5160" y="2580"/>
                </a:moveTo>
                <a:lnTo>
                  <a:pt x="5295" y="2648"/>
                </a:lnTo>
                <a:lnTo>
                  <a:pt x="5363" y="2784"/>
                </a:lnTo>
                <a:lnTo>
                  <a:pt x="5363" y="2920"/>
                </a:lnTo>
                <a:lnTo>
                  <a:pt x="5363" y="3055"/>
                </a:lnTo>
                <a:lnTo>
                  <a:pt x="5295" y="3191"/>
                </a:lnTo>
                <a:lnTo>
                  <a:pt x="5160" y="3259"/>
                </a:lnTo>
                <a:lnTo>
                  <a:pt x="4888" y="3259"/>
                </a:lnTo>
                <a:lnTo>
                  <a:pt x="4752" y="3191"/>
                </a:lnTo>
                <a:lnTo>
                  <a:pt x="4684" y="3055"/>
                </a:lnTo>
                <a:lnTo>
                  <a:pt x="4684" y="2920"/>
                </a:lnTo>
                <a:lnTo>
                  <a:pt x="4684" y="2784"/>
                </a:lnTo>
                <a:lnTo>
                  <a:pt x="4752" y="2648"/>
                </a:lnTo>
                <a:lnTo>
                  <a:pt x="4888" y="2580"/>
                </a:lnTo>
                <a:close/>
                <a:moveTo>
                  <a:pt x="15410" y="2241"/>
                </a:moveTo>
                <a:lnTo>
                  <a:pt x="15681" y="2309"/>
                </a:lnTo>
                <a:lnTo>
                  <a:pt x="15885" y="2444"/>
                </a:lnTo>
                <a:lnTo>
                  <a:pt x="16021" y="2648"/>
                </a:lnTo>
                <a:lnTo>
                  <a:pt x="16088" y="2920"/>
                </a:lnTo>
                <a:lnTo>
                  <a:pt x="16021" y="3191"/>
                </a:lnTo>
                <a:lnTo>
                  <a:pt x="15885" y="3395"/>
                </a:lnTo>
                <a:lnTo>
                  <a:pt x="15681" y="3531"/>
                </a:lnTo>
                <a:lnTo>
                  <a:pt x="15410" y="3598"/>
                </a:lnTo>
                <a:lnTo>
                  <a:pt x="15138" y="3531"/>
                </a:lnTo>
                <a:lnTo>
                  <a:pt x="14934" y="3395"/>
                </a:lnTo>
                <a:lnTo>
                  <a:pt x="14799" y="3191"/>
                </a:lnTo>
                <a:lnTo>
                  <a:pt x="14731" y="2920"/>
                </a:lnTo>
                <a:lnTo>
                  <a:pt x="14799" y="2648"/>
                </a:lnTo>
                <a:lnTo>
                  <a:pt x="14934" y="2444"/>
                </a:lnTo>
                <a:lnTo>
                  <a:pt x="15138" y="2309"/>
                </a:lnTo>
                <a:lnTo>
                  <a:pt x="15410" y="2241"/>
                </a:lnTo>
                <a:close/>
                <a:moveTo>
                  <a:pt x="29393" y="5228"/>
                </a:moveTo>
                <a:lnTo>
                  <a:pt x="29461" y="5296"/>
                </a:lnTo>
                <a:lnTo>
                  <a:pt x="29461" y="54849"/>
                </a:lnTo>
                <a:lnTo>
                  <a:pt x="1426" y="54849"/>
                </a:lnTo>
                <a:lnTo>
                  <a:pt x="1426" y="5296"/>
                </a:lnTo>
                <a:lnTo>
                  <a:pt x="1494" y="5228"/>
                </a:lnTo>
                <a:close/>
                <a:moveTo>
                  <a:pt x="15410" y="544"/>
                </a:moveTo>
                <a:lnTo>
                  <a:pt x="19143" y="612"/>
                </a:lnTo>
                <a:lnTo>
                  <a:pt x="23012" y="747"/>
                </a:lnTo>
                <a:lnTo>
                  <a:pt x="26339" y="951"/>
                </a:lnTo>
                <a:lnTo>
                  <a:pt x="27560" y="1087"/>
                </a:lnTo>
                <a:lnTo>
                  <a:pt x="27560" y="1087"/>
                </a:lnTo>
                <a:lnTo>
                  <a:pt x="26339" y="1019"/>
                </a:lnTo>
                <a:lnTo>
                  <a:pt x="23012" y="815"/>
                </a:lnTo>
                <a:lnTo>
                  <a:pt x="19143" y="680"/>
                </a:lnTo>
                <a:lnTo>
                  <a:pt x="15410" y="612"/>
                </a:lnTo>
                <a:lnTo>
                  <a:pt x="11676" y="680"/>
                </a:lnTo>
                <a:lnTo>
                  <a:pt x="7807" y="815"/>
                </a:lnTo>
                <a:lnTo>
                  <a:pt x="4481" y="1019"/>
                </a:lnTo>
                <a:lnTo>
                  <a:pt x="3259" y="1087"/>
                </a:lnTo>
                <a:lnTo>
                  <a:pt x="2444" y="1223"/>
                </a:lnTo>
                <a:lnTo>
                  <a:pt x="1969" y="1358"/>
                </a:lnTo>
                <a:lnTo>
                  <a:pt x="1630" y="1494"/>
                </a:lnTo>
                <a:lnTo>
                  <a:pt x="1290" y="1698"/>
                </a:lnTo>
                <a:lnTo>
                  <a:pt x="1019" y="1901"/>
                </a:lnTo>
                <a:lnTo>
                  <a:pt x="815" y="2173"/>
                </a:lnTo>
                <a:lnTo>
                  <a:pt x="679" y="2444"/>
                </a:lnTo>
                <a:lnTo>
                  <a:pt x="544" y="2852"/>
                </a:lnTo>
                <a:lnTo>
                  <a:pt x="544" y="3259"/>
                </a:lnTo>
                <a:lnTo>
                  <a:pt x="544" y="58311"/>
                </a:lnTo>
                <a:lnTo>
                  <a:pt x="544" y="58718"/>
                </a:lnTo>
                <a:lnTo>
                  <a:pt x="476" y="58311"/>
                </a:lnTo>
                <a:lnTo>
                  <a:pt x="476" y="3259"/>
                </a:lnTo>
                <a:lnTo>
                  <a:pt x="544" y="2784"/>
                </a:lnTo>
                <a:lnTo>
                  <a:pt x="612" y="2444"/>
                </a:lnTo>
                <a:lnTo>
                  <a:pt x="747" y="2105"/>
                </a:lnTo>
                <a:lnTo>
                  <a:pt x="951" y="1834"/>
                </a:lnTo>
                <a:lnTo>
                  <a:pt x="1222" y="1630"/>
                </a:lnTo>
                <a:lnTo>
                  <a:pt x="1562" y="1426"/>
                </a:lnTo>
                <a:lnTo>
                  <a:pt x="1969" y="1290"/>
                </a:lnTo>
                <a:lnTo>
                  <a:pt x="2444" y="1155"/>
                </a:lnTo>
                <a:lnTo>
                  <a:pt x="3259" y="1087"/>
                </a:lnTo>
                <a:lnTo>
                  <a:pt x="4481" y="951"/>
                </a:lnTo>
                <a:lnTo>
                  <a:pt x="7807" y="747"/>
                </a:lnTo>
                <a:lnTo>
                  <a:pt x="11676" y="612"/>
                </a:lnTo>
                <a:lnTo>
                  <a:pt x="15410" y="544"/>
                </a:lnTo>
                <a:close/>
                <a:moveTo>
                  <a:pt x="27560" y="1087"/>
                </a:moveTo>
                <a:lnTo>
                  <a:pt x="28375" y="1155"/>
                </a:lnTo>
                <a:lnTo>
                  <a:pt x="28850" y="1290"/>
                </a:lnTo>
                <a:lnTo>
                  <a:pt x="29257" y="1426"/>
                </a:lnTo>
                <a:lnTo>
                  <a:pt x="29597" y="1630"/>
                </a:lnTo>
                <a:lnTo>
                  <a:pt x="29868" y="1834"/>
                </a:lnTo>
                <a:lnTo>
                  <a:pt x="30072" y="2105"/>
                </a:lnTo>
                <a:lnTo>
                  <a:pt x="30208" y="2444"/>
                </a:lnTo>
                <a:lnTo>
                  <a:pt x="30276" y="2784"/>
                </a:lnTo>
                <a:lnTo>
                  <a:pt x="30344" y="3259"/>
                </a:lnTo>
                <a:lnTo>
                  <a:pt x="30344" y="58311"/>
                </a:lnTo>
                <a:lnTo>
                  <a:pt x="30276" y="58718"/>
                </a:lnTo>
                <a:lnTo>
                  <a:pt x="30208" y="59125"/>
                </a:lnTo>
                <a:lnTo>
                  <a:pt x="30072" y="59465"/>
                </a:lnTo>
                <a:lnTo>
                  <a:pt x="29868" y="59736"/>
                </a:lnTo>
                <a:lnTo>
                  <a:pt x="29597" y="60008"/>
                </a:lnTo>
                <a:lnTo>
                  <a:pt x="29257" y="60144"/>
                </a:lnTo>
                <a:lnTo>
                  <a:pt x="28850" y="60347"/>
                </a:lnTo>
                <a:lnTo>
                  <a:pt x="28375" y="60415"/>
                </a:lnTo>
                <a:lnTo>
                  <a:pt x="26746" y="60687"/>
                </a:lnTo>
                <a:lnTo>
                  <a:pt x="23895" y="60958"/>
                </a:lnTo>
                <a:lnTo>
                  <a:pt x="22130" y="61094"/>
                </a:lnTo>
                <a:lnTo>
                  <a:pt x="20093" y="61230"/>
                </a:lnTo>
                <a:lnTo>
                  <a:pt x="17853" y="61298"/>
                </a:lnTo>
                <a:lnTo>
                  <a:pt x="12966" y="61298"/>
                </a:lnTo>
                <a:lnTo>
                  <a:pt x="10726" y="61230"/>
                </a:lnTo>
                <a:lnTo>
                  <a:pt x="8689" y="61094"/>
                </a:lnTo>
                <a:lnTo>
                  <a:pt x="6924" y="60958"/>
                </a:lnTo>
                <a:lnTo>
                  <a:pt x="4073" y="60687"/>
                </a:lnTo>
                <a:lnTo>
                  <a:pt x="2444" y="60415"/>
                </a:lnTo>
                <a:lnTo>
                  <a:pt x="1969" y="60347"/>
                </a:lnTo>
                <a:lnTo>
                  <a:pt x="1562" y="60144"/>
                </a:lnTo>
                <a:lnTo>
                  <a:pt x="1290" y="60008"/>
                </a:lnTo>
                <a:lnTo>
                  <a:pt x="951" y="59736"/>
                </a:lnTo>
                <a:lnTo>
                  <a:pt x="747" y="59465"/>
                </a:lnTo>
                <a:lnTo>
                  <a:pt x="612" y="59125"/>
                </a:lnTo>
                <a:lnTo>
                  <a:pt x="544" y="58718"/>
                </a:lnTo>
                <a:lnTo>
                  <a:pt x="544" y="58718"/>
                </a:lnTo>
                <a:lnTo>
                  <a:pt x="679" y="59125"/>
                </a:lnTo>
                <a:lnTo>
                  <a:pt x="815" y="59397"/>
                </a:lnTo>
                <a:lnTo>
                  <a:pt x="1019" y="59669"/>
                </a:lnTo>
                <a:lnTo>
                  <a:pt x="1290" y="59940"/>
                </a:lnTo>
                <a:lnTo>
                  <a:pt x="1630" y="60144"/>
                </a:lnTo>
                <a:lnTo>
                  <a:pt x="2037" y="60279"/>
                </a:lnTo>
                <a:lnTo>
                  <a:pt x="2444" y="60415"/>
                </a:lnTo>
                <a:lnTo>
                  <a:pt x="4073" y="60619"/>
                </a:lnTo>
                <a:lnTo>
                  <a:pt x="6924" y="60890"/>
                </a:lnTo>
                <a:lnTo>
                  <a:pt x="8689" y="61026"/>
                </a:lnTo>
                <a:lnTo>
                  <a:pt x="10726" y="61162"/>
                </a:lnTo>
                <a:lnTo>
                  <a:pt x="12966" y="61230"/>
                </a:lnTo>
                <a:lnTo>
                  <a:pt x="17853" y="61230"/>
                </a:lnTo>
                <a:lnTo>
                  <a:pt x="20093" y="61162"/>
                </a:lnTo>
                <a:lnTo>
                  <a:pt x="22130" y="61026"/>
                </a:lnTo>
                <a:lnTo>
                  <a:pt x="23895" y="60890"/>
                </a:lnTo>
                <a:lnTo>
                  <a:pt x="26746" y="60619"/>
                </a:lnTo>
                <a:lnTo>
                  <a:pt x="28375" y="60415"/>
                </a:lnTo>
                <a:lnTo>
                  <a:pt x="28850" y="60279"/>
                </a:lnTo>
                <a:lnTo>
                  <a:pt x="29190" y="60144"/>
                </a:lnTo>
                <a:lnTo>
                  <a:pt x="29529" y="59940"/>
                </a:lnTo>
                <a:lnTo>
                  <a:pt x="29800" y="59669"/>
                </a:lnTo>
                <a:lnTo>
                  <a:pt x="30004" y="59397"/>
                </a:lnTo>
                <a:lnTo>
                  <a:pt x="30140" y="59125"/>
                </a:lnTo>
                <a:lnTo>
                  <a:pt x="30276" y="58718"/>
                </a:lnTo>
                <a:lnTo>
                  <a:pt x="30276" y="58311"/>
                </a:lnTo>
                <a:lnTo>
                  <a:pt x="30276" y="3259"/>
                </a:lnTo>
                <a:lnTo>
                  <a:pt x="30276" y="2852"/>
                </a:lnTo>
                <a:lnTo>
                  <a:pt x="30140" y="2444"/>
                </a:lnTo>
                <a:lnTo>
                  <a:pt x="30004" y="2173"/>
                </a:lnTo>
                <a:lnTo>
                  <a:pt x="29800" y="1901"/>
                </a:lnTo>
                <a:lnTo>
                  <a:pt x="29529" y="1698"/>
                </a:lnTo>
                <a:lnTo>
                  <a:pt x="29190" y="1494"/>
                </a:lnTo>
                <a:lnTo>
                  <a:pt x="28850" y="1358"/>
                </a:lnTo>
                <a:lnTo>
                  <a:pt x="28375" y="1223"/>
                </a:lnTo>
                <a:lnTo>
                  <a:pt x="27560" y="1087"/>
                </a:lnTo>
                <a:close/>
                <a:moveTo>
                  <a:pt x="15410" y="1"/>
                </a:moveTo>
                <a:lnTo>
                  <a:pt x="11608" y="69"/>
                </a:lnTo>
                <a:lnTo>
                  <a:pt x="7739" y="204"/>
                </a:lnTo>
                <a:lnTo>
                  <a:pt x="4413" y="408"/>
                </a:lnTo>
                <a:lnTo>
                  <a:pt x="3191" y="544"/>
                </a:lnTo>
                <a:lnTo>
                  <a:pt x="2309" y="680"/>
                </a:lnTo>
                <a:lnTo>
                  <a:pt x="1765" y="815"/>
                </a:lnTo>
                <a:lnTo>
                  <a:pt x="1290" y="1019"/>
                </a:lnTo>
                <a:lnTo>
                  <a:pt x="883" y="1223"/>
                </a:lnTo>
                <a:lnTo>
                  <a:pt x="544" y="1494"/>
                </a:lnTo>
                <a:lnTo>
                  <a:pt x="340" y="1901"/>
                </a:lnTo>
                <a:lnTo>
                  <a:pt x="136" y="2241"/>
                </a:lnTo>
                <a:lnTo>
                  <a:pt x="1" y="2716"/>
                </a:lnTo>
                <a:lnTo>
                  <a:pt x="1" y="3259"/>
                </a:lnTo>
                <a:lnTo>
                  <a:pt x="1" y="58311"/>
                </a:lnTo>
                <a:lnTo>
                  <a:pt x="1" y="58854"/>
                </a:lnTo>
                <a:lnTo>
                  <a:pt x="136" y="59261"/>
                </a:lnTo>
                <a:lnTo>
                  <a:pt x="340" y="59736"/>
                </a:lnTo>
                <a:lnTo>
                  <a:pt x="612" y="60076"/>
                </a:lnTo>
                <a:lnTo>
                  <a:pt x="951" y="60347"/>
                </a:lnTo>
                <a:lnTo>
                  <a:pt x="1358" y="60619"/>
                </a:lnTo>
                <a:lnTo>
                  <a:pt x="1833" y="60823"/>
                </a:lnTo>
                <a:lnTo>
                  <a:pt x="2309" y="60958"/>
                </a:lnTo>
                <a:lnTo>
                  <a:pt x="4006" y="61162"/>
                </a:lnTo>
                <a:lnTo>
                  <a:pt x="6857" y="61501"/>
                </a:lnTo>
                <a:lnTo>
                  <a:pt x="8689" y="61637"/>
                </a:lnTo>
                <a:lnTo>
                  <a:pt x="10726" y="61705"/>
                </a:lnTo>
                <a:lnTo>
                  <a:pt x="12966" y="61773"/>
                </a:lnTo>
                <a:lnTo>
                  <a:pt x="15410" y="61841"/>
                </a:lnTo>
                <a:lnTo>
                  <a:pt x="17853" y="61773"/>
                </a:lnTo>
                <a:lnTo>
                  <a:pt x="20093" y="61705"/>
                </a:lnTo>
                <a:lnTo>
                  <a:pt x="22130" y="61637"/>
                </a:lnTo>
                <a:lnTo>
                  <a:pt x="23963" y="61501"/>
                </a:lnTo>
                <a:lnTo>
                  <a:pt x="26814" y="61162"/>
                </a:lnTo>
                <a:lnTo>
                  <a:pt x="28511" y="60958"/>
                </a:lnTo>
                <a:lnTo>
                  <a:pt x="28986" y="60823"/>
                </a:lnTo>
                <a:lnTo>
                  <a:pt x="29461" y="60619"/>
                </a:lnTo>
                <a:lnTo>
                  <a:pt x="29868" y="60347"/>
                </a:lnTo>
                <a:lnTo>
                  <a:pt x="30208" y="60076"/>
                </a:lnTo>
                <a:lnTo>
                  <a:pt x="30479" y="59736"/>
                </a:lnTo>
                <a:lnTo>
                  <a:pt x="30683" y="59261"/>
                </a:lnTo>
                <a:lnTo>
                  <a:pt x="30819" y="58854"/>
                </a:lnTo>
                <a:lnTo>
                  <a:pt x="30819" y="58311"/>
                </a:lnTo>
                <a:lnTo>
                  <a:pt x="30819" y="3259"/>
                </a:lnTo>
                <a:lnTo>
                  <a:pt x="30819" y="2716"/>
                </a:lnTo>
                <a:lnTo>
                  <a:pt x="30683" y="2241"/>
                </a:lnTo>
                <a:lnTo>
                  <a:pt x="30547" y="1901"/>
                </a:lnTo>
                <a:lnTo>
                  <a:pt x="30276" y="1494"/>
                </a:lnTo>
                <a:lnTo>
                  <a:pt x="29936" y="1223"/>
                </a:lnTo>
                <a:lnTo>
                  <a:pt x="29529" y="1019"/>
                </a:lnTo>
                <a:lnTo>
                  <a:pt x="29054" y="815"/>
                </a:lnTo>
                <a:lnTo>
                  <a:pt x="28511" y="680"/>
                </a:lnTo>
                <a:lnTo>
                  <a:pt x="27628" y="544"/>
                </a:lnTo>
                <a:lnTo>
                  <a:pt x="26406" y="408"/>
                </a:lnTo>
                <a:lnTo>
                  <a:pt x="23080" y="204"/>
                </a:lnTo>
                <a:lnTo>
                  <a:pt x="19211" y="69"/>
                </a:lnTo>
                <a:lnTo>
                  <a:pt x="15410" y="1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6" name="Shape 476"/>
          <p:cNvSpPr/>
          <p:nvPr/>
        </p:nvSpPr>
        <p:spPr>
          <a:xfrm>
            <a:off x="5807450" y="671700"/>
            <a:ext cx="1888500" cy="33561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478" name="Shape 478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479" name="Shape 479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1200"/>
              <a:buFont typeface="Open Sans"/>
              <a:buChar char="●"/>
              <a:defRPr sz="12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○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■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●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○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■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●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○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3A525F"/>
              </a:buClr>
              <a:buSzPts val="1000"/>
              <a:buFont typeface="Open Sans"/>
              <a:buChar char="■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with 2 android phones">
  <p:cSld name="CUSTOM_2_2">
    <p:bg>
      <p:bgPr>
        <a:solidFill>
          <a:srgbClr val="1486AB"/>
        </a:solidFill>
        <a:effectLst/>
      </p:bgPr>
    </p:bg>
    <p:spTree>
      <p:nvGrpSpPr>
        <p:cNvPr id="1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Shape 481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2" name="Shape 482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3" name="Shape 483"/>
          <p:cNvSpPr/>
          <p:nvPr/>
        </p:nvSpPr>
        <p:spPr>
          <a:xfrm>
            <a:off x="6876040" y="290325"/>
            <a:ext cx="2075120" cy="4163909"/>
          </a:xfrm>
          <a:custGeom>
            <a:avLst/>
            <a:gdLst/>
            <a:ahLst/>
            <a:cxnLst/>
            <a:rect l="0" t="0" r="0" b="0"/>
            <a:pathLst>
              <a:path w="30819" h="61841" extrusionOk="0">
                <a:moveTo>
                  <a:pt x="5160" y="2580"/>
                </a:moveTo>
                <a:lnTo>
                  <a:pt x="5295" y="2648"/>
                </a:lnTo>
                <a:lnTo>
                  <a:pt x="5363" y="2784"/>
                </a:lnTo>
                <a:lnTo>
                  <a:pt x="5363" y="2920"/>
                </a:lnTo>
                <a:lnTo>
                  <a:pt x="5363" y="3055"/>
                </a:lnTo>
                <a:lnTo>
                  <a:pt x="5295" y="3191"/>
                </a:lnTo>
                <a:lnTo>
                  <a:pt x="5160" y="3259"/>
                </a:lnTo>
                <a:lnTo>
                  <a:pt x="4888" y="3259"/>
                </a:lnTo>
                <a:lnTo>
                  <a:pt x="4752" y="3191"/>
                </a:lnTo>
                <a:lnTo>
                  <a:pt x="4684" y="3055"/>
                </a:lnTo>
                <a:lnTo>
                  <a:pt x="4684" y="2920"/>
                </a:lnTo>
                <a:lnTo>
                  <a:pt x="4684" y="2784"/>
                </a:lnTo>
                <a:lnTo>
                  <a:pt x="4752" y="2648"/>
                </a:lnTo>
                <a:lnTo>
                  <a:pt x="4888" y="2580"/>
                </a:lnTo>
                <a:close/>
                <a:moveTo>
                  <a:pt x="15410" y="2241"/>
                </a:moveTo>
                <a:lnTo>
                  <a:pt x="15681" y="2309"/>
                </a:lnTo>
                <a:lnTo>
                  <a:pt x="15885" y="2444"/>
                </a:lnTo>
                <a:lnTo>
                  <a:pt x="16021" y="2648"/>
                </a:lnTo>
                <a:lnTo>
                  <a:pt x="16088" y="2920"/>
                </a:lnTo>
                <a:lnTo>
                  <a:pt x="16021" y="3191"/>
                </a:lnTo>
                <a:lnTo>
                  <a:pt x="15885" y="3395"/>
                </a:lnTo>
                <a:lnTo>
                  <a:pt x="15681" y="3531"/>
                </a:lnTo>
                <a:lnTo>
                  <a:pt x="15410" y="3598"/>
                </a:lnTo>
                <a:lnTo>
                  <a:pt x="15138" y="3531"/>
                </a:lnTo>
                <a:lnTo>
                  <a:pt x="14934" y="3395"/>
                </a:lnTo>
                <a:lnTo>
                  <a:pt x="14799" y="3191"/>
                </a:lnTo>
                <a:lnTo>
                  <a:pt x="14731" y="2920"/>
                </a:lnTo>
                <a:lnTo>
                  <a:pt x="14799" y="2648"/>
                </a:lnTo>
                <a:lnTo>
                  <a:pt x="14934" y="2444"/>
                </a:lnTo>
                <a:lnTo>
                  <a:pt x="15138" y="2309"/>
                </a:lnTo>
                <a:lnTo>
                  <a:pt x="15410" y="2241"/>
                </a:lnTo>
                <a:close/>
                <a:moveTo>
                  <a:pt x="29393" y="5228"/>
                </a:moveTo>
                <a:lnTo>
                  <a:pt x="29461" y="5296"/>
                </a:lnTo>
                <a:lnTo>
                  <a:pt x="29461" y="54849"/>
                </a:lnTo>
                <a:lnTo>
                  <a:pt x="1426" y="54849"/>
                </a:lnTo>
                <a:lnTo>
                  <a:pt x="1426" y="5296"/>
                </a:lnTo>
                <a:lnTo>
                  <a:pt x="1494" y="5228"/>
                </a:lnTo>
                <a:close/>
                <a:moveTo>
                  <a:pt x="15410" y="544"/>
                </a:moveTo>
                <a:lnTo>
                  <a:pt x="19143" y="612"/>
                </a:lnTo>
                <a:lnTo>
                  <a:pt x="23012" y="747"/>
                </a:lnTo>
                <a:lnTo>
                  <a:pt x="26339" y="951"/>
                </a:lnTo>
                <a:lnTo>
                  <a:pt x="27560" y="1087"/>
                </a:lnTo>
                <a:lnTo>
                  <a:pt x="27560" y="1087"/>
                </a:lnTo>
                <a:lnTo>
                  <a:pt x="26339" y="1019"/>
                </a:lnTo>
                <a:lnTo>
                  <a:pt x="23012" y="815"/>
                </a:lnTo>
                <a:lnTo>
                  <a:pt x="19143" y="680"/>
                </a:lnTo>
                <a:lnTo>
                  <a:pt x="15410" y="612"/>
                </a:lnTo>
                <a:lnTo>
                  <a:pt x="11676" y="680"/>
                </a:lnTo>
                <a:lnTo>
                  <a:pt x="7807" y="815"/>
                </a:lnTo>
                <a:lnTo>
                  <a:pt x="4481" y="1019"/>
                </a:lnTo>
                <a:lnTo>
                  <a:pt x="3259" y="1087"/>
                </a:lnTo>
                <a:lnTo>
                  <a:pt x="2444" y="1223"/>
                </a:lnTo>
                <a:lnTo>
                  <a:pt x="1969" y="1358"/>
                </a:lnTo>
                <a:lnTo>
                  <a:pt x="1630" y="1494"/>
                </a:lnTo>
                <a:lnTo>
                  <a:pt x="1290" y="1698"/>
                </a:lnTo>
                <a:lnTo>
                  <a:pt x="1019" y="1901"/>
                </a:lnTo>
                <a:lnTo>
                  <a:pt x="815" y="2173"/>
                </a:lnTo>
                <a:lnTo>
                  <a:pt x="679" y="2444"/>
                </a:lnTo>
                <a:lnTo>
                  <a:pt x="544" y="2852"/>
                </a:lnTo>
                <a:lnTo>
                  <a:pt x="544" y="3259"/>
                </a:lnTo>
                <a:lnTo>
                  <a:pt x="544" y="58311"/>
                </a:lnTo>
                <a:lnTo>
                  <a:pt x="544" y="58718"/>
                </a:lnTo>
                <a:lnTo>
                  <a:pt x="476" y="58311"/>
                </a:lnTo>
                <a:lnTo>
                  <a:pt x="476" y="3259"/>
                </a:lnTo>
                <a:lnTo>
                  <a:pt x="544" y="2784"/>
                </a:lnTo>
                <a:lnTo>
                  <a:pt x="612" y="2444"/>
                </a:lnTo>
                <a:lnTo>
                  <a:pt x="747" y="2105"/>
                </a:lnTo>
                <a:lnTo>
                  <a:pt x="951" y="1834"/>
                </a:lnTo>
                <a:lnTo>
                  <a:pt x="1222" y="1630"/>
                </a:lnTo>
                <a:lnTo>
                  <a:pt x="1562" y="1426"/>
                </a:lnTo>
                <a:lnTo>
                  <a:pt x="1969" y="1290"/>
                </a:lnTo>
                <a:lnTo>
                  <a:pt x="2444" y="1155"/>
                </a:lnTo>
                <a:lnTo>
                  <a:pt x="3259" y="1087"/>
                </a:lnTo>
                <a:lnTo>
                  <a:pt x="4481" y="951"/>
                </a:lnTo>
                <a:lnTo>
                  <a:pt x="7807" y="747"/>
                </a:lnTo>
                <a:lnTo>
                  <a:pt x="11676" y="612"/>
                </a:lnTo>
                <a:lnTo>
                  <a:pt x="15410" y="544"/>
                </a:lnTo>
                <a:close/>
                <a:moveTo>
                  <a:pt x="27560" y="1087"/>
                </a:moveTo>
                <a:lnTo>
                  <a:pt x="28375" y="1155"/>
                </a:lnTo>
                <a:lnTo>
                  <a:pt x="28850" y="1290"/>
                </a:lnTo>
                <a:lnTo>
                  <a:pt x="29257" y="1426"/>
                </a:lnTo>
                <a:lnTo>
                  <a:pt x="29597" y="1630"/>
                </a:lnTo>
                <a:lnTo>
                  <a:pt x="29868" y="1834"/>
                </a:lnTo>
                <a:lnTo>
                  <a:pt x="30072" y="2105"/>
                </a:lnTo>
                <a:lnTo>
                  <a:pt x="30208" y="2444"/>
                </a:lnTo>
                <a:lnTo>
                  <a:pt x="30276" y="2784"/>
                </a:lnTo>
                <a:lnTo>
                  <a:pt x="30344" y="3259"/>
                </a:lnTo>
                <a:lnTo>
                  <a:pt x="30344" y="58311"/>
                </a:lnTo>
                <a:lnTo>
                  <a:pt x="30276" y="58718"/>
                </a:lnTo>
                <a:lnTo>
                  <a:pt x="30208" y="59125"/>
                </a:lnTo>
                <a:lnTo>
                  <a:pt x="30072" y="59465"/>
                </a:lnTo>
                <a:lnTo>
                  <a:pt x="29868" y="59736"/>
                </a:lnTo>
                <a:lnTo>
                  <a:pt x="29597" y="60008"/>
                </a:lnTo>
                <a:lnTo>
                  <a:pt x="29257" y="60144"/>
                </a:lnTo>
                <a:lnTo>
                  <a:pt x="28850" y="60347"/>
                </a:lnTo>
                <a:lnTo>
                  <a:pt x="28375" y="60415"/>
                </a:lnTo>
                <a:lnTo>
                  <a:pt x="26746" y="60687"/>
                </a:lnTo>
                <a:lnTo>
                  <a:pt x="23895" y="60958"/>
                </a:lnTo>
                <a:lnTo>
                  <a:pt x="22130" y="61094"/>
                </a:lnTo>
                <a:lnTo>
                  <a:pt x="20093" y="61230"/>
                </a:lnTo>
                <a:lnTo>
                  <a:pt x="17853" y="61298"/>
                </a:lnTo>
                <a:lnTo>
                  <a:pt x="12966" y="61298"/>
                </a:lnTo>
                <a:lnTo>
                  <a:pt x="10726" y="61230"/>
                </a:lnTo>
                <a:lnTo>
                  <a:pt x="8689" y="61094"/>
                </a:lnTo>
                <a:lnTo>
                  <a:pt x="6924" y="60958"/>
                </a:lnTo>
                <a:lnTo>
                  <a:pt x="4073" y="60687"/>
                </a:lnTo>
                <a:lnTo>
                  <a:pt x="2444" y="60415"/>
                </a:lnTo>
                <a:lnTo>
                  <a:pt x="1969" y="60347"/>
                </a:lnTo>
                <a:lnTo>
                  <a:pt x="1562" y="60144"/>
                </a:lnTo>
                <a:lnTo>
                  <a:pt x="1290" y="60008"/>
                </a:lnTo>
                <a:lnTo>
                  <a:pt x="951" y="59736"/>
                </a:lnTo>
                <a:lnTo>
                  <a:pt x="747" y="59465"/>
                </a:lnTo>
                <a:lnTo>
                  <a:pt x="612" y="59125"/>
                </a:lnTo>
                <a:lnTo>
                  <a:pt x="544" y="58718"/>
                </a:lnTo>
                <a:lnTo>
                  <a:pt x="544" y="58718"/>
                </a:lnTo>
                <a:lnTo>
                  <a:pt x="679" y="59125"/>
                </a:lnTo>
                <a:lnTo>
                  <a:pt x="815" y="59397"/>
                </a:lnTo>
                <a:lnTo>
                  <a:pt x="1019" y="59669"/>
                </a:lnTo>
                <a:lnTo>
                  <a:pt x="1290" y="59940"/>
                </a:lnTo>
                <a:lnTo>
                  <a:pt x="1630" y="60144"/>
                </a:lnTo>
                <a:lnTo>
                  <a:pt x="2037" y="60279"/>
                </a:lnTo>
                <a:lnTo>
                  <a:pt x="2444" y="60415"/>
                </a:lnTo>
                <a:lnTo>
                  <a:pt x="4073" y="60619"/>
                </a:lnTo>
                <a:lnTo>
                  <a:pt x="6924" y="60890"/>
                </a:lnTo>
                <a:lnTo>
                  <a:pt x="8689" y="61026"/>
                </a:lnTo>
                <a:lnTo>
                  <a:pt x="10726" y="61162"/>
                </a:lnTo>
                <a:lnTo>
                  <a:pt x="12966" y="61230"/>
                </a:lnTo>
                <a:lnTo>
                  <a:pt x="17853" y="61230"/>
                </a:lnTo>
                <a:lnTo>
                  <a:pt x="20093" y="61162"/>
                </a:lnTo>
                <a:lnTo>
                  <a:pt x="22130" y="61026"/>
                </a:lnTo>
                <a:lnTo>
                  <a:pt x="23895" y="60890"/>
                </a:lnTo>
                <a:lnTo>
                  <a:pt x="26746" y="60619"/>
                </a:lnTo>
                <a:lnTo>
                  <a:pt x="28375" y="60415"/>
                </a:lnTo>
                <a:lnTo>
                  <a:pt x="28850" y="60279"/>
                </a:lnTo>
                <a:lnTo>
                  <a:pt x="29190" y="60144"/>
                </a:lnTo>
                <a:lnTo>
                  <a:pt x="29529" y="59940"/>
                </a:lnTo>
                <a:lnTo>
                  <a:pt x="29800" y="59669"/>
                </a:lnTo>
                <a:lnTo>
                  <a:pt x="30004" y="59397"/>
                </a:lnTo>
                <a:lnTo>
                  <a:pt x="30140" y="59125"/>
                </a:lnTo>
                <a:lnTo>
                  <a:pt x="30276" y="58718"/>
                </a:lnTo>
                <a:lnTo>
                  <a:pt x="30276" y="58311"/>
                </a:lnTo>
                <a:lnTo>
                  <a:pt x="30276" y="3259"/>
                </a:lnTo>
                <a:lnTo>
                  <a:pt x="30276" y="2852"/>
                </a:lnTo>
                <a:lnTo>
                  <a:pt x="30140" y="2444"/>
                </a:lnTo>
                <a:lnTo>
                  <a:pt x="30004" y="2173"/>
                </a:lnTo>
                <a:lnTo>
                  <a:pt x="29800" y="1901"/>
                </a:lnTo>
                <a:lnTo>
                  <a:pt x="29529" y="1698"/>
                </a:lnTo>
                <a:lnTo>
                  <a:pt x="29190" y="1494"/>
                </a:lnTo>
                <a:lnTo>
                  <a:pt x="28850" y="1358"/>
                </a:lnTo>
                <a:lnTo>
                  <a:pt x="28375" y="1223"/>
                </a:lnTo>
                <a:lnTo>
                  <a:pt x="27560" y="1087"/>
                </a:lnTo>
                <a:close/>
                <a:moveTo>
                  <a:pt x="15410" y="1"/>
                </a:moveTo>
                <a:lnTo>
                  <a:pt x="11608" y="69"/>
                </a:lnTo>
                <a:lnTo>
                  <a:pt x="7739" y="204"/>
                </a:lnTo>
                <a:lnTo>
                  <a:pt x="4413" y="408"/>
                </a:lnTo>
                <a:lnTo>
                  <a:pt x="3191" y="544"/>
                </a:lnTo>
                <a:lnTo>
                  <a:pt x="2309" y="680"/>
                </a:lnTo>
                <a:lnTo>
                  <a:pt x="1765" y="815"/>
                </a:lnTo>
                <a:lnTo>
                  <a:pt x="1290" y="1019"/>
                </a:lnTo>
                <a:lnTo>
                  <a:pt x="883" y="1223"/>
                </a:lnTo>
                <a:lnTo>
                  <a:pt x="544" y="1494"/>
                </a:lnTo>
                <a:lnTo>
                  <a:pt x="340" y="1901"/>
                </a:lnTo>
                <a:lnTo>
                  <a:pt x="136" y="2241"/>
                </a:lnTo>
                <a:lnTo>
                  <a:pt x="1" y="2716"/>
                </a:lnTo>
                <a:lnTo>
                  <a:pt x="1" y="3259"/>
                </a:lnTo>
                <a:lnTo>
                  <a:pt x="1" y="58311"/>
                </a:lnTo>
                <a:lnTo>
                  <a:pt x="1" y="58854"/>
                </a:lnTo>
                <a:lnTo>
                  <a:pt x="136" y="59261"/>
                </a:lnTo>
                <a:lnTo>
                  <a:pt x="340" y="59736"/>
                </a:lnTo>
                <a:lnTo>
                  <a:pt x="612" y="60076"/>
                </a:lnTo>
                <a:lnTo>
                  <a:pt x="951" y="60347"/>
                </a:lnTo>
                <a:lnTo>
                  <a:pt x="1358" y="60619"/>
                </a:lnTo>
                <a:lnTo>
                  <a:pt x="1833" y="60823"/>
                </a:lnTo>
                <a:lnTo>
                  <a:pt x="2309" y="60958"/>
                </a:lnTo>
                <a:lnTo>
                  <a:pt x="4006" y="61162"/>
                </a:lnTo>
                <a:lnTo>
                  <a:pt x="6857" y="61501"/>
                </a:lnTo>
                <a:lnTo>
                  <a:pt x="8689" y="61637"/>
                </a:lnTo>
                <a:lnTo>
                  <a:pt x="10726" y="61705"/>
                </a:lnTo>
                <a:lnTo>
                  <a:pt x="12966" y="61773"/>
                </a:lnTo>
                <a:lnTo>
                  <a:pt x="15410" y="61841"/>
                </a:lnTo>
                <a:lnTo>
                  <a:pt x="17853" y="61773"/>
                </a:lnTo>
                <a:lnTo>
                  <a:pt x="20093" y="61705"/>
                </a:lnTo>
                <a:lnTo>
                  <a:pt x="22130" y="61637"/>
                </a:lnTo>
                <a:lnTo>
                  <a:pt x="23963" y="61501"/>
                </a:lnTo>
                <a:lnTo>
                  <a:pt x="26814" y="61162"/>
                </a:lnTo>
                <a:lnTo>
                  <a:pt x="28511" y="60958"/>
                </a:lnTo>
                <a:lnTo>
                  <a:pt x="28986" y="60823"/>
                </a:lnTo>
                <a:lnTo>
                  <a:pt x="29461" y="60619"/>
                </a:lnTo>
                <a:lnTo>
                  <a:pt x="29868" y="60347"/>
                </a:lnTo>
                <a:lnTo>
                  <a:pt x="30208" y="60076"/>
                </a:lnTo>
                <a:lnTo>
                  <a:pt x="30479" y="59736"/>
                </a:lnTo>
                <a:lnTo>
                  <a:pt x="30683" y="59261"/>
                </a:lnTo>
                <a:lnTo>
                  <a:pt x="30819" y="58854"/>
                </a:lnTo>
                <a:lnTo>
                  <a:pt x="30819" y="58311"/>
                </a:lnTo>
                <a:lnTo>
                  <a:pt x="30819" y="3259"/>
                </a:lnTo>
                <a:lnTo>
                  <a:pt x="30819" y="2716"/>
                </a:lnTo>
                <a:lnTo>
                  <a:pt x="30683" y="2241"/>
                </a:lnTo>
                <a:lnTo>
                  <a:pt x="30547" y="1901"/>
                </a:lnTo>
                <a:lnTo>
                  <a:pt x="30276" y="1494"/>
                </a:lnTo>
                <a:lnTo>
                  <a:pt x="29936" y="1223"/>
                </a:lnTo>
                <a:lnTo>
                  <a:pt x="29529" y="1019"/>
                </a:lnTo>
                <a:lnTo>
                  <a:pt x="29054" y="815"/>
                </a:lnTo>
                <a:lnTo>
                  <a:pt x="28511" y="680"/>
                </a:lnTo>
                <a:lnTo>
                  <a:pt x="27628" y="544"/>
                </a:lnTo>
                <a:lnTo>
                  <a:pt x="26406" y="408"/>
                </a:lnTo>
                <a:lnTo>
                  <a:pt x="23080" y="204"/>
                </a:lnTo>
                <a:lnTo>
                  <a:pt x="19211" y="69"/>
                </a:lnTo>
                <a:lnTo>
                  <a:pt x="15410" y="1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4" name="Shape 484"/>
          <p:cNvSpPr/>
          <p:nvPr/>
        </p:nvSpPr>
        <p:spPr>
          <a:xfrm>
            <a:off x="6969350" y="639525"/>
            <a:ext cx="1888500" cy="33561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486" name="Shape 486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487" name="Shape 487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1200"/>
              <a:buFont typeface="Open Sans"/>
              <a:buChar char="●"/>
              <a:defRPr sz="12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○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■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●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○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■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●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○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3A525F"/>
              </a:buClr>
              <a:buSzPts val="1000"/>
              <a:buFont typeface="Open Sans"/>
              <a:buChar char="■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488" name="Shape 488"/>
          <p:cNvSpPr/>
          <p:nvPr/>
        </p:nvSpPr>
        <p:spPr>
          <a:xfrm>
            <a:off x="4525152" y="322500"/>
            <a:ext cx="2075120" cy="4163909"/>
          </a:xfrm>
          <a:custGeom>
            <a:avLst/>
            <a:gdLst/>
            <a:ahLst/>
            <a:cxnLst/>
            <a:rect l="0" t="0" r="0" b="0"/>
            <a:pathLst>
              <a:path w="30819" h="61841" extrusionOk="0">
                <a:moveTo>
                  <a:pt x="5160" y="2580"/>
                </a:moveTo>
                <a:lnTo>
                  <a:pt x="5295" y="2648"/>
                </a:lnTo>
                <a:lnTo>
                  <a:pt x="5363" y="2784"/>
                </a:lnTo>
                <a:lnTo>
                  <a:pt x="5363" y="2920"/>
                </a:lnTo>
                <a:lnTo>
                  <a:pt x="5363" y="3055"/>
                </a:lnTo>
                <a:lnTo>
                  <a:pt x="5295" y="3191"/>
                </a:lnTo>
                <a:lnTo>
                  <a:pt x="5160" y="3259"/>
                </a:lnTo>
                <a:lnTo>
                  <a:pt x="4888" y="3259"/>
                </a:lnTo>
                <a:lnTo>
                  <a:pt x="4752" y="3191"/>
                </a:lnTo>
                <a:lnTo>
                  <a:pt x="4684" y="3055"/>
                </a:lnTo>
                <a:lnTo>
                  <a:pt x="4684" y="2920"/>
                </a:lnTo>
                <a:lnTo>
                  <a:pt x="4684" y="2784"/>
                </a:lnTo>
                <a:lnTo>
                  <a:pt x="4752" y="2648"/>
                </a:lnTo>
                <a:lnTo>
                  <a:pt x="4888" y="2580"/>
                </a:lnTo>
                <a:close/>
                <a:moveTo>
                  <a:pt x="15410" y="2241"/>
                </a:moveTo>
                <a:lnTo>
                  <a:pt x="15681" y="2309"/>
                </a:lnTo>
                <a:lnTo>
                  <a:pt x="15885" y="2444"/>
                </a:lnTo>
                <a:lnTo>
                  <a:pt x="16021" y="2648"/>
                </a:lnTo>
                <a:lnTo>
                  <a:pt x="16088" y="2920"/>
                </a:lnTo>
                <a:lnTo>
                  <a:pt x="16021" y="3191"/>
                </a:lnTo>
                <a:lnTo>
                  <a:pt x="15885" y="3395"/>
                </a:lnTo>
                <a:lnTo>
                  <a:pt x="15681" y="3531"/>
                </a:lnTo>
                <a:lnTo>
                  <a:pt x="15410" y="3598"/>
                </a:lnTo>
                <a:lnTo>
                  <a:pt x="15138" y="3531"/>
                </a:lnTo>
                <a:lnTo>
                  <a:pt x="14934" y="3395"/>
                </a:lnTo>
                <a:lnTo>
                  <a:pt x="14799" y="3191"/>
                </a:lnTo>
                <a:lnTo>
                  <a:pt x="14731" y="2920"/>
                </a:lnTo>
                <a:lnTo>
                  <a:pt x="14799" y="2648"/>
                </a:lnTo>
                <a:lnTo>
                  <a:pt x="14934" y="2444"/>
                </a:lnTo>
                <a:lnTo>
                  <a:pt x="15138" y="2309"/>
                </a:lnTo>
                <a:lnTo>
                  <a:pt x="15410" y="2241"/>
                </a:lnTo>
                <a:close/>
                <a:moveTo>
                  <a:pt x="29393" y="5228"/>
                </a:moveTo>
                <a:lnTo>
                  <a:pt x="29461" y="5296"/>
                </a:lnTo>
                <a:lnTo>
                  <a:pt x="29461" y="54849"/>
                </a:lnTo>
                <a:lnTo>
                  <a:pt x="1426" y="54849"/>
                </a:lnTo>
                <a:lnTo>
                  <a:pt x="1426" y="5296"/>
                </a:lnTo>
                <a:lnTo>
                  <a:pt x="1494" y="5228"/>
                </a:lnTo>
                <a:close/>
                <a:moveTo>
                  <a:pt x="15410" y="544"/>
                </a:moveTo>
                <a:lnTo>
                  <a:pt x="19143" y="612"/>
                </a:lnTo>
                <a:lnTo>
                  <a:pt x="23012" y="747"/>
                </a:lnTo>
                <a:lnTo>
                  <a:pt x="26339" y="951"/>
                </a:lnTo>
                <a:lnTo>
                  <a:pt x="27560" y="1087"/>
                </a:lnTo>
                <a:lnTo>
                  <a:pt x="27560" y="1087"/>
                </a:lnTo>
                <a:lnTo>
                  <a:pt x="26339" y="1019"/>
                </a:lnTo>
                <a:lnTo>
                  <a:pt x="23012" y="815"/>
                </a:lnTo>
                <a:lnTo>
                  <a:pt x="19143" y="680"/>
                </a:lnTo>
                <a:lnTo>
                  <a:pt x="15410" y="612"/>
                </a:lnTo>
                <a:lnTo>
                  <a:pt x="11676" y="680"/>
                </a:lnTo>
                <a:lnTo>
                  <a:pt x="7807" y="815"/>
                </a:lnTo>
                <a:lnTo>
                  <a:pt x="4481" y="1019"/>
                </a:lnTo>
                <a:lnTo>
                  <a:pt x="3259" y="1087"/>
                </a:lnTo>
                <a:lnTo>
                  <a:pt x="2444" y="1223"/>
                </a:lnTo>
                <a:lnTo>
                  <a:pt x="1969" y="1358"/>
                </a:lnTo>
                <a:lnTo>
                  <a:pt x="1630" y="1494"/>
                </a:lnTo>
                <a:lnTo>
                  <a:pt x="1290" y="1698"/>
                </a:lnTo>
                <a:lnTo>
                  <a:pt x="1019" y="1901"/>
                </a:lnTo>
                <a:lnTo>
                  <a:pt x="815" y="2173"/>
                </a:lnTo>
                <a:lnTo>
                  <a:pt x="679" y="2444"/>
                </a:lnTo>
                <a:lnTo>
                  <a:pt x="544" y="2852"/>
                </a:lnTo>
                <a:lnTo>
                  <a:pt x="544" y="3259"/>
                </a:lnTo>
                <a:lnTo>
                  <a:pt x="544" y="58311"/>
                </a:lnTo>
                <a:lnTo>
                  <a:pt x="544" y="58718"/>
                </a:lnTo>
                <a:lnTo>
                  <a:pt x="476" y="58311"/>
                </a:lnTo>
                <a:lnTo>
                  <a:pt x="476" y="3259"/>
                </a:lnTo>
                <a:lnTo>
                  <a:pt x="544" y="2784"/>
                </a:lnTo>
                <a:lnTo>
                  <a:pt x="612" y="2444"/>
                </a:lnTo>
                <a:lnTo>
                  <a:pt x="747" y="2105"/>
                </a:lnTo>
                <a:lnTo>
                  <a:pt x="951" y="1834"/>
                </a:lnTo>
                <a:lnTo>
                  <a:pt x="1222" y="1630"/>
                </a:lnTo>
                <a:lnTo>
                  <a:pt x="1562" y="1426"/>
                </a:lnTo>
                <a:lnTo>
                  <a:pt x="1969" y="1290"/>
                </a:lnTo>
                <a:lnTo>
                  <a:pt x="2444" y="1155"/>
                </a:lnTo>
                <a:lnTo>
                  <a:pt x="3259" y="1087"/>
                </a:lnTo>
                <a:lnTo>
                  <a:pt x="4481" y="951"/>
                </a:lnTo>
                <a:lnTo>
                  <a:pt x="7807" y="747"/>
                </a:lnTo>
                <a:lnTo>
                  <a:pt x="11676" y="612"/>
                </a:lnTo>
                <a:lnTo>
                  <a:pt x="15410" y="544"/>
                </a:lnTo>
                <a:close/>
                <a:moveTo>
                  <a:pt x="27560" y="1087"/>
                </a:moveTo>
                <a:lnTo>
                  <a:pt x="28375" y="1155"/>
                </a:lnTo>
                <a:lnTo>
                  <a:pt x="28850" y="1290"/>
                </a:lnTo>
                <a:lnTo>
                  <a:pt x="29257" y="1426"/>
                </a:lnTo>
                <a:lnTo>
                  <a:pt x="29597" y="1630"/>
                </a:lnTo>
                <a:lnTo>
                  <a:pt x="29868" y="1834"/>
                </a:lnTo>
                <a:lnTo>
                  <a:pt x="30072" y="2105"/>
                </a:lnTo>
                <a:lnTo>
                  <a:pt x="30208" y="2444"/>
                </a:lnTo>
                <a:lnTo>
                  <a:pt x="30276" y="2784"/>
                </a:lnTo>
                <a:lnTo>
                  <a:pt x="30344" y="3259"/>
                </a:lnTo>
                <a:lnTo>
                  <a:pt x="30344" y="58311"/>
                </a:lnTo>
                <a:lnTo>
                  <a:pt x="30276" y="58718"/>
                </a:lnTo>
                <a:lnTo>
                  <a:pt x="30208" y="59125"/>
                </a:lnTo>
                <a:lnTo>
                  <a:pt x="30072" y="59465"/>
                </a:lnTo>
                <a:lnTo>
                  <a:pt x="29868" y="59736"/>
                </a:lnTo>
                <a:lnTo>
                  <a:pt x="29597" y="60008"/>
                </a:lnTo>
                <a:lnTo>
                  <a:pt x="29257" y="60144"/>
                </a:lnTo>
                <a:lnTo>
                  <a:pt x="28850" y="60347"/>
                </a:lnTo>
                <a:lnTo>
                  <a:pt x="28375" y="60415"/>
                </a:lnTo>
                <a:lnTo>
                  <a:pt x="26746" y="60687"/>
                </a:lnTo>
                <a:lnTo>
                  <a:pt x="23895" y="60958"/>
                </a:lnTo>
                <a:lnTo>
                  <a:pt x="22130" y="61094"/>
                </a:lnTo>
                <a:lnTo>
                  <a:pt x="20093" y="61230"/>
                </a:lnTo>
                <a:lnTo>
                  <a:pt x="17853" y="61298"/>
                </a:lnTo>
                <a:lnTo>
                  <a:pt x="12966" y="61298"/>
                </a:lnTo>
                <a:lnTo>
                  <a:pt x="10726" y="61230"/>
                </a:lnTo>
                <a:lnTo>
                  <a:pt x="8689" y="61094"/>
                </a:lnTo>
                <a:lnTo>
                  <a:pt x="6924" y="60958"/>
                </a:lnTo>
                <a:lnTo>
                  <a:pt x="4073" y="60687"/>
                </a:lnTo>
                <a:lnTo>
                  <a:pt x="2444" y="60415"/>
                </a:lnTo>
                <a:lnTo>
                  <a:pt x="1969" y="60347"/>
                </a:lnTo>
                <a:lnTo>
                  <a:pt x="1562" y="60144"/>
                </a:lnTo>
                <a:lnTo>
                  <a:pt x="1290" y="60008"/>
                </a:lnTo>
                <a:lnTo>
                  <a:pt x="951" y="59736"/>
                </a:lnTo>
                <a:lnTo>
                  <a:pt x="747" y="59465"/>
                </a:lnTo>
                <a:lnTo>
                  <a:pt x="612" y="59125"/>
                </a:lnTo>
                <a:lnTo>
                  <a:pt x="544" y="58718"/>
                </a:lnTo>
                <a:lnTo>
                  <a:pt x="544" y="58718"/>
                </a:lnTo>
                <a:lnTo>
                  <a:pt x="679" y="59125"/>
                </a:lnTo>
                <a:lnTo>
                  <a:pt x="815" y="59397"/>
                </a:lnTo>
                <a:lnTo>
                  <a:pt x="1019" y="59669"/>
                </a:lnTo>
                <a:lnTo>
                  <a:pt x="1290" y="59940"/>
                </a:lnTo>
                <a:lnTo>
                  <a:pt x="1630" y="60144"/>
                </a:lnTo>
                <a:lnTo>
                  <a:pt x="2037" y="60279"/>
                </a:lnTo>
                <a:lnTo>
                  <a:pt x="2444" y="60415"/>
                </a:lnTo>
                <a:lnTo>
                  <a:pt x="4073" y="60619"/>
                </a:lnTo>
                <a:lnTo>
                  <a:pt x="6924" y="60890"/>
                </a:lnTo>
                <a:lnTo>
                  <a:pt x="8689" y="61026"/>
                </a:lnTo>
                <a:lnTo>
                  <a:pt x="10726" y="61162"/>
                </a:lnTo>
                <a:lnTo>
                  <a:pt x="12966" y="61230"/>
                </a:lnTo>
                <a:lnTo>
                  <a:pt x="17853" y="61230"/>
                </a:lnTo>
                <a:lnTo>
                  <a:pt x="20093" y="61162"/>
                </a:lnTo>
                <a:lnTo>
                  <a:pt x="22130" y="61026"/>
                </a:lnTo>
                <a:lnTo>
                  <a:pt x="23895" y="60890"/>
                </a:lnTo>
                <a:lnTo>
                  <a:pt x="26746" y="60619"/>
                </a:lnTo>
                <a:lnTo>
                  <a:pt x="28375" y="60415"/>
                </a:lnTo>
                <a:lnTo>
                  <a:pt x="28850" y="60279"/>
                </a:lnTo>
                <a:lnTo>
                  <a:pt x="29190" y="60144"/>
                </a:lnTo>
                <a:lnTo>
                  <a:pt x="29529" y="59940"/>
                </a:lnTo>
                <a:lnTo>
                  <a:pt x="29800" y="59669"/>
                </a:lnTo>
                <a:lnTo>
                  <a:pt x="30004" y="59397"/>
                </a:lnTo>
                <a:lnTo>
                  <a:pt x="30140" y="59125"/>
                </a:lnTo>
                <a:lnTo>
                  <a:pt x="30276" y="58718"/>
                </a:lnTo>
                <a:lnTo>
                  <a:pt x="30276" y="58311"/>
                </a:lnTo>
                <a:lnTo>
                  <a:pt x="30276" y="3259"/>
                </a:lnTo>
                <a:lnTo>
                  <a:pt x="30276" y="2852"/>
                </a:lnTo>
                <a:lnTo>
                  <a:pt x="30140" y="2444"/>
                </a:lnTo>
                <a:lnTo>
                  <a:pt x="30004" y="2173"/>
                </a:lnTo>
                <a:lnTo>
                  <a:pt x="29800" y="1901"/>
                </a:lnTo>
                <a:lnTo>
                  <a:pt x="29529" y="1698"/>
                </a:lnTo>
                <a:lnTo>
                  <a:pt x="29190" y="1494"/>
                </a:lnTo>
                <a:lnTo>
                  <a:pt x="28850" y="1358"/>
                </a:lnTo>
                <a:lnTo>
                  <a:pt x="28375" y="1223"/>
                </a:lnTo>
                <a:lnTo>
                  <a:pt x="27560" y="1087"/>
                </a:lnTo>
                <a:close/>
                <a:moveTo>
                  <a:pt x="15410" y="1"/>
                </a:moveTo>
                <a:lnTo>
                  <a:pt x="11608" y="69"/>
                </a:lnTo>
                <a:lnTo>
                  <a:pt x="7739" y="204"/>
                </a:lnTo>
                <a:lnTo>
                  <a:pt x="4413" y="408"/>
                </a:lnTo>
                <a:lnTo>
                  <a:pt x="3191" y="544"/>
                </a:lnTo>
                <a:lnTo>
                  <a:pt x="2309" y="680"/>
                </a:lnTo>
                <a:lnTo>
                  <a:pt x="1765" y="815"/>
                </a:lnTo>
                <a:lnTo>
                  <a:pt x="1290" y="1019"/>
                </a:lnTo>
                <a:lnTo>
                  <a:pt x="883" y="1223"/>
                </a:lnTo>
                <a:lnTo>
                  <a:pt x="544" y="1494"/>
                </a:lnTo>
                <a:lnTo>
                  <a:pt x="340" y="1901"/>
                </a:lnTo>
                <a:lnTo>
                  <a:pt x="136" y="2241"/>
                </a:lnTo>
                <a:lnTo>
                  <a:pt x="1" y="2716"/>
                </a:lnTo>
                <a:lnTo>
                  <a:pt x="1" y="3259"/>
                </a:lnTo>
                <a:lnTo>
                  <a:pt x="1" y="58311"/>
                </a:lnTo>
                <a:lnTo>
                  <a:pt x="1" y="58854"/>
                </a:lnTo>
                <a:lnTo>
                  <a:pt x="136" y="59261"/>
                </a:lnTo>
                <a:lnTo>
                  <a:pt x="340" y="59736"/>
                </a:lnTo>
                <a:lnTo>
                  <a:pt x="612" y="60076"/>
                </a:lnTo>
                <a:lnTo>
                  <a:pt x="951" y="60347"/>
                </a:lnTo>
                <a:lnTo>
                  <a:pt x="1358" y="60619"/>
                </a:lnTo>
                <a:lnTo>
                  <a:pt x="1833" y="60823"/>
                </a:lnTo>
                <a:lnTo>
                  <a:pt x="2309" y="60958"/>
                </a:lnTo>
                <a:lnTo>
                  <a:pt x="4006" y="61162"/>
                </a:lnTo>
                <a:lnTo>
                  <a:pt x="6857" y="61501"/>
                </a:lnTo>
                <a:lnTo>
                  <a:pt x="8689" y="61637"/>
                </a:lnTo>
                <a:lnTo>
                  <a:pt x="10726" y="61705"/>
                </a:lnTo>
                <a:lnTo>
                  <a:pt x="12966" y="61773"/>
                </a:lnTo>
                <a:lnTo>
                  <a:pt x="15410" y="61841"/>
                </a:lnTo>
                <a:lnTo>
                  <a:pt x="17853" y="61773"/>
                </a:lnTo>
                <a:lnTo>
                  <a:pt x="20093" y="61705"/>
                </a:lnTo>
                <a:lnTo>
                  <a:pt x="22130" y="61637"/>
                </a:lnTo>
                <a:lnTo>
                  <a:pt x="23963" y="61501"/>
                </a:lnTo>
                <a:lnTo>
                  <a:pt x="26814" y="61162"/>
                </a:lnTo>
                <a:lnTo>
                  <a:pt x="28511" y="60958"/>
                </a:lnTo>
                <a:lnTo>
                  <a:pt x="28986" y="60823"/>
                </a:lnTo>
                <a:lnTo>
                  <a:pt x="29461" y="60619"/>
                </a:lnTo>
                <a:lnTo>
                  <a:pt x="29868" y="60347"/>
                </a:lnTo>
                <a:lnTo>
                  <a:pt x="30208" y="60076"/>
                </a:lnTo>
                <a:lnTo>
                  <a:pt x="30479" y="59736"/>
                </a:lnTo>
                <a:lnTo>
                  <a:pt x="30683" y="59261"/>
                </a:lnTo>
                <a:lnTo>
                  <a:pt x="30819" y="58854"/>
                </a:lnTo>
                <a:lnTo>
                  <a:pt x="30819" y="58311"/>
                </a:lnTo>
                <a:lnTo>
                  <a:pt x="30819" y="3259"/>
                </a:lnTo>
                <a:lnTo>
                  <a:pt x="30819" y="2716"/>
                </a:lnTo>
                <a:lnTo>
                  <a:pt x="30683" y="2241"/>
                </a:lnTo>
                <a:lnTo>
                  <a:pt x="30547" y="1901"/>
                </a:lnTo>
                <a:lnTo>
                  <a:pt x="30276" y="1494"/>
                </a:lnTo>
                <a:lnTo>
                  <a:pt x="29936" y="1223"/>
                </a:lnTo>
                <a:lnTo>
                  <a:pt x="29529" y="1019"/>
                </a:lnTo>
                <a:lnTo>
                  <a:pt x="29054" y="815"/>
                </a:lnTo>
                <a:lnTo>
                  <a:pt x="28511" y="680"/>
                </a:lnTo>
                <a:lnTo>
                  <a:pt x="27628" y="544"/>
                </a:lnTo>
                <a:lnTo>
                  <a:pt x="26406" y="408"/>
                </a:lnTo>
                <a:lnTo>
                  <a:pt x="23080" y="204"/>
                </a:lnTo>
                <a:lnTo>
                  <a:pt x="19211" y="69"/>
                </a:lnTo>
                <a:lnTo>
                  <a:pt x="15410" y="1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9" name="Shape 489"/>
          <p:cNvSpPr/>
          <p:nvPr/>
        </p:nvSpPr>
        <p:spPr>
          <a:xfrm>
            <a:off x="4618463" y="671700"/>
            <a:ext cx="1888500" cy="33561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iPhone">
  <p:cSld name="CUSTOM_2_1">
    <p:bg>
      <p:bgPr>
        <a:solidFill>
          <a:srgbClr val="1486AB"/>
        </a:solidFill>
        <a:effectLst/>
      </p:bgPr>
    </p:bg>
    <p:spTree>
      <p:nvGrpSpPr>
        <p:cNvPr id="1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Shape 491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2" name="Shape 492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4" name="Shape 494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495" name="Shape 495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1200"/>
              <a:buFont typeface="Open Sans"/>
              <a:buChar char="●"/>
              <a:defRPr sz="12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○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■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●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○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■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●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○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3A525F"/>
              </a:buClr>
              <a:buSzPts val="1000"/>
              <a:buFont typeface="Open Sans"/>
              <a:buChar char="■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496" name="Shape 496"/>
          <p:cNvSpPr/>
          <p:nvPr/>
        </p:nvSpPr>
        <p:spPr>
          <a:xfrm>
            <a:off x="5784371" y="391386"/>
            <a:ext cx="1863608" cy="3921828"/>
          </a:xfrm>
          <a:custGeom>
            <a:avLst/>
            <a:gdLst/>
            <a:ahLst/>
            <a:cxnLst/>
            <a:rect l="0" t="0" r="0" b="0"/>
            <a:pathLst>
              <a:path w="25999" h="54713" extrusionOk="0">
                <a:moveTo>
                  <a:pt x="12966" y="2173"/>
                </a:moveTo>
                <a:lnTo>
                  <a:pt x="13169" y="2240"/>
                </a:lnTo>
                <a:lnTo>
                  <a:pt x="13373" y="2308"/>
                </a:lnTo>
                <a:lnTo>
                  <a:pt x="13441" y="2512"/>
                </a:lnTo>
                <a:lnTo>
                  <a:pt x="13509" y="2716"/>
                </a:lnTo>
                <a:lnTo>
                  <a:pt x="13441" y="2919"/>
                </a:lnTo>
                <a:lnTo>
                  <a:pt x="13373" y="3123"/>
                </a:lnTo>
                <a:lnTo>
                  <a:pt x="13169" y="3191"/>
                </a:lnTo>
                <a:lnTo>
                  <a:pt x="12966" y="3259"/>
                </a:lnTo>
                <a:lnTo>
                  <a:pt x="12762" y="3191"/>
                </a:lnTo>
                <a:lnTo>
                  <a:pt x="12626" y="3123"/>
                </a:lnTo>
                <a:lnTo>
                  <a:pt x="12491" y="2919"/>
                </a:lnTo>
                <a:lnTo>
                  <a:pt x="12423" y="2716"/>
                </a:lnTo>
                <a:lnTo>
                  <a:pt x="12491" y="2512"/>
                </a:lnTo>
                <a:lnTo>
                  <a:pt x="12626" y="2308"/>
                </a:lnTo>
                <a:lnTo>
                  <a:pt x="12762" y="2240"/>
                </a:lnTo>
                <a:lnTo>
                  <a:pt x="12966" y="2173"/>
                </a:lnTo>
                <a:close/>
                <a:moveTo>
                  <a:pt x="14934" y="4480"/>
                </a:moveTo>
                <a:lnTo>
                  <a:pt x="15002" y="4548"/>
                </a:lnTo>
                <a:lnTo>
                  <a:pt x="15070" y="4684"/>
                </a:lnTo>
                <a:lnTo>
                  <a:pt x="15138" y="4752"/>
                </a:lnTo>
                <a:lnTo>
                  <a:pt x="15070" y="4888"/>
                </a:lnTo>
                <a:lnTo>
                  <a:pt x="15002" y="5024"/>
                </a:lnTo>
                <a:lnTo>
                  <a:pt x="14934" y="5024"/>
                </a:lnTo>
                <a:lnTo>
                  <a:pt x="14799" y="5091"/>
                </a:lnTo>
                <a:lnTo>
                  <a:pt x="11065" y="5091"/>
                </a:lnTo>
                <a:lnTo>
                  <a:pt x="10929" y="5024"/>
                </a:lnTo>
                <a:lnTo>
                  <a:pt x="10861" y="5024"/>
                </a:lnTo>
                <a:lnTo>
                  <a:pt x="10794" y="4888"/>
                </a:lnTo>
                <a:lnTo>
                  <a:pt x="10726" y="4752"/>
                </a:lnTo>
                <a:lnTo>
                  <a:pt x="10794" y="4684"/>
                </a:lnTo>
                <a:lnTo>
                  <a:pt x="10861" y="4548"/>
                </a:lnTo>
                <a:lnTo>
                  <a:pt x="10929" y="4480"/>
                </a:lnTo>
                <a:close/>
                <a:moveTo>
                  <a:pt x="23963" y="7807"/>
                </a:moveTo>
                <a:lnTo>
                  <a:pt x="23963" y="7875"/>
                </a:lnTo>
                <a:lnTo>
                  <a:pt x="23963" y="46771"/>
                </a:lnTo>
                <a:lnTo>
                  <a:pt x="23963" y="46838"/>
                </a:lnTo>
                <a:lnTo>
                  <a:pt x="1969" y="46838"/>
                </a:lnTo>
                <a:lnTo>
                  <a:pt x="1969" y="46771"/>
                </a:lnTo>
                <a:lnTo>
                  <a:pt x="1969" y="7875"/>
                </a:lnTo>
                <a:lnTo>
                  <a:pt x="1969" y="7807"/>
                </a:lnTo>
                <a:close/>
                <a:moveTo>
                  <a:pt x="12558" y="48536"/>
                </a:moveTo>
                <a:lnTo>
                  <a:pt x="12151" y="48671"/>
                </a:lnTo>
                <a:lnTo>
                  <a:pt x="11812" y="48875"/>
                </a:lnTo>
                <a:lnTo>
                  <a:pt x="11472" y="49146"/>
                </a:lnTo>
                <a:lnTo>
                  <a:pt x="11269" y="49418"/>
                </a:lnTo>
                <a:lnTo>
                  <a:pt x="11065" y="49825"/>
                </a:lnTo>
                <a:lnTo>
                  <a:pt x="10929" y="50165"/>
                </a:lnTo>
                <a:lnTo>
                  <a:pt x="10861" y="50640"/>
                </a:lnTo>
                <a:lnTo>
                  <a:pt x="10929" y="51047"/>
                </a:lnTo>
                <a:lnTo>
                  <a:pt x="11065" y="51454"/>
                </a:lnTo>
                <a:lnTo>
                  <a:pt x="11269" y="51794"/>
                </a:lnTo>
                <a:lnTo>
                  <a:pt x="11472" y="52065"/>
                </a:lnTo>
                <a:lnTo>
                  <a:pt x="11812" y="52337"/>
                </a:lnTo>
                <a:lnTo>
                  <a:pt x="12151" y="52541"/>
                </a:lnTo>
                <a:lnTo>
                  <a:pt x="12558" y="52676"/>
                </a:lnTo>
                <a:lnTo>
                  <a:pt x="12966" y="52744"/>
                </a:lnTo>
                <a:lnTo>
                  <a:pt x="13373" y="52676"/>
                </a:lnTo>
                <a:lnTo>
                  <a:pt x="13780" y="52541"/>
                </a:lnTo>
                <a:lnTo>
                  <a:pt x="14120" y="52337"/>
                </a:lnTo>
                <a:lnTo>
                  <a:pt x="14459" y="52065"/>
                </a:lnTo>
                <a:lnTo>
                  <a:pt x="14731" y="51794"/>
                </a:lnTo>
                <a:lnTo>
                  <a:pt x="14934" y="51454"/>
                </a:lnTo>
                <a:lnTo>
                  <a:pt x="15002" y="51047"/>
                </a:lnTo>
                <a:lnTo>
                  <a:pt x="15070" y="50640"/>
                </a:lnTo>
                <a:lnTo>
                  <a:pt x="15002" y="50165"/>
                </a:lnTo>
                <a:lnTo>
                  <a:pt x="14934" y="49825"/>
                </a:lnTo>
                <a:lnTo>
                  <a:pt x="14731" y="49418"/>
                </a:lnTo>
                <a:lnTo>
                  <a:pt x="14459" y="49146"/>
                </a:lnTo>
                <a:lnTo>
                  <a:pt x="14120" y="48875"/>
                </a:lnTo>
                <a:lnTo>
                  <a:pt x="13780" y="48671"/>
                </a:lnTo>
                <a:lnTo>
                  <a:pt x="13373" y="48536"/>
                </a:lnTo>
                <a:close/>
                <a:moveTo>
                  <a:pt x="12966" y="48332"/>
                </a:moveTo>
                <a:lnTo>
                  <a:pt x="13441" y="48400"/>
                </a:lnTo>
                <a:lnTo>
                  <a:pt x="13848" y="48536"/>
                </a:lnTo>
                <a:lnTo>
                  <a:pt x="14256" y="48739"/>
                </a:lnTo>
                <a:lnTo>
                  <a:pt x="14595" y="49011"/>
                </a:lnTo>
                <a:lnTo>
                  <a:pt x="14866" y="49350"/>
                </a:lnTo>
                <a:lnTo>
                  <a:pt x="15070" y="49757"/>
                </a:lnTo>
                <a:lnTo>
                  <a:pt x="15206" y="50165"/>
                </a:lnTo>
                <a:lnTo>
                  <a:pt x="15274" y="50640"/>
                </a:lnTo>
                <a:lnTo>
                  <a:pt x="15206" y="51047"/>
                </a:lnTo>
                <a:lnTo>
                  <a:pt x="15070" y="51522"/>
                </a:lnTo>
                <a:lnTo>
                  <a:pt x="14866" y="51862"/>
                </a:lnTo>
                <a:lnTo>
                  <a:pt x="14595" y="52201"/>
                </a:lnTo>
                <a:lnTo>
                  <a:pt x="14256" y="52473"/>
                </a:lnTo>
                <a:lnTo>
                  <a:pt x="13848" y="52676"/>
                </a:lnTo>
                <a:lnTo>
                  <a:pt x="13441" y="52812"/>
                </a:lnTo>
                <a:lnTo>
                  <a:pt x="12966" y="52880"/>
                </a:lnTo>
                <a:lnTo>
                  <a:pt x="12558" y="52812"/>
                </a:lnTo>
                <a:lnTo>
                  <a:pt x="12083" y="52676"/>
                </a:lnTo>
                <a:lnTo>
                  <a:pt x="11744" y="52473"/>
                </a:lnTo>
                <a:lnTo>
                  <a:pt x="11404" y="52201"/>
                </a:lnTo>
                <a:lnTo>
                  <a:pt x="11133" y="51862"/>
                </a:lnTo>
                <a:lnTo>
                  <a:pt x="10929" y="51522"/>
                </a:lnTo>
                <a:lnTo>
                  <a:pt x="10794" y="51047"/>
                </a:lnTo>
                <a:lnTo>
                  <a:pt x="10726" y="50640"/>
                </a:lnTo>
                <a:lnTo>
                  <a:pt x="10794" y="50165"/>
                </a:lnTo>
                <a:lnTo>
                  <a:pt x="10929" y="49757"/>
                </a:lnTo>
                <a:lnTo>
                  <a:pt x="11133" y="49350"/>
                </a:lnTo>
                <a:lnTo>
                  <a:pt x="11404" y="49011"/>
                </a:lnTo>
                <a:lnTo>
                  <a:pt x="11744" y="48739"/>
                </a:lnTo>
                <a:lnTo>
                  <a:pt x="12083" y="48536"/>
                </a:lnTo>
                <a:lnTo>
                  <a:pt x="12558" y="48400"/>
                </a:lnTo>
                <a:lnTo>
                  <a:pt x="12966" y="48332"/>
                </a:lnTo>
                <a:close/>
                <a:moveTo>
                  <a:pt x="3938" y="679"/>
                </a:moveTo>
                <a:lnTo>
                  <a:pt x="3259" y="747"/>
                </a:lnTo>
                <a:lnTo>
                  <a:pt x="2648" y="951"/>
                </a:lnTo>
                <a:lnTo>
                  <a:pt x="2105" y="1222"/>
                </a:lnTo>
                <a:lnTo>
                  <a:pt x="1630" y="1629"/>
                </a:lnTo>
                <a:lnTo>
                  <a:pt x="1290" y="2105"/>
                </a:lnTo>
                <a:lnTo>
                  <a:pt x="951" y="2648"/>
                </a:lnTo>
                <a:lnTo>
                  <a:pt x="747" y="3259"/>
                </a:lnTo>
                <a:lnTo>
                  <a:pt x="747" y="3870"/>
                </a:lnTo>
                <a:lnTo>
                  <a:pt x="747" y="50776"/>
                </a:lnTo>
                <a:lnTo>
                  <a:pt x="747" y="51387"/>
                </a:lnTo>
                <a:lnTo>
                  <a:pt x="951" y="51997"/>
                </a:lnTo>
                <a:lnTo>
                  <a:pt x="1290" y="52541"/>
                </a:lnTo>
                <a:lnTo>
                  <a:pt x="1630" y="53016"/>
                </a:lnTo>
                <a:lnTo>
                  <a:pt x="2105" y="53423"/>
                </a:lnTo>
                <a:lnTo>
                  <a:pt x="2648" y="53695"/>
                </a:lnTo>
                <a:lnTo>
                  <a:pt x="3259" y="53898"/>
                </a:lnTo>
                <a:lnTo>
                  <a:pt x="3938" y="53966"/>
                </a:lnTo>
                <a:lnTo>
                  <a:pt x="22062" y="53966"/>
                </a:lnTo>
                <a:lnTo>
                  <a:pt x="22741" y="53898"/>
                </a:lnTo>
                <a:lnTo>
                  <a:pt x="23352" y="53695"/>
                </a:lnTo>
                <a:lnTo>
                  <a:pt x="23895" y="53423"/>
                </a:lnTo>
                <a:lnTo>
                  <a:pt x="24370" y="53016"/>
                </a:lnTo>
                <a:lnTo>
                  <a:pt x="24709" y="52541"/>
                </a:lnTo>
                <a:lnTo>
                  <a:pt x="25049" y="51997"/>
                </a:lnTo>
                <a:lnTo>
                  <a:pt x="25252" y="51387"/>
                </a:lnTo>
                <a:lnTo>
                  <a:pt x="25320" y="50776"/>
                </a:lnTo>
                <a:lnTo>
                  <a:pt x="25320" y="3870"/>
                </a:lnTo>
                <a:lnTo>
                  <a:pt x="25252" y="3259"/>
                </a:lnTo>
                <a:lnTo>
                  <a:pt x="25049" y="2648"/>
                </a:lnTo>
                <a:lnTo>
                  <a:pt x="24709" y="2105"/>
                </a:lnTo>
                <a:lnTo>
                  <a:pt x="24370" y="1629"/>
                </a:lnTo>
                <a:lnTo>
                  <a:pt x="23895" y="1222"/>
                </a:lnTo>
                <a:lnTo>
                  <a:pt x="23352" y="951"/>
                </a:lnTo>
                <a:lnTo>
                  <a:pt x="22741" y="747"/>
                </a:lnTo>
                <a:lnTo>
                  <a:pt x="22062" y="679"/>
                </a:lnTo>
                <a:close/>
                <a:moveTo>
                  <a:pt x="22062" y="543"/>
                </a:moveTo>
                <a:lnTo>
                  <a:pt x="22741" y="611"/>
                </a:lnTo>
                <a:lnTo>
                  <a:pt x="23419" y="815"/>
                </a:lnTo>
                <a:lnTo>
                  <a:pt x="23963" y="1086"/>
                </a:lnTo>
                <a:lnTo>
                  <a:pt x="24438" y="1494"/>
                </a:lnTo>
                <a:lnTo>
                  <a:pt x="24845" y="2037"/>
                </a:lnTo>
                <a:lnTo>
                  <a:pt x="25184" y="2580"/>
                </a:lnTo>
                <a:lnTo>
                  <a:pt x="25388" y="3191"/>
                </a:lnTo>
                <a:lnTo>
                  <a:pt x="25456" y="3870"/>
                </a:lnTo>
                <a:lnTo>
                  <a:pt x="25456" y="50776"/>
                </a:lnTo>
                <a:lnTo>
                  <a:pt x="25388" y="51454"/>
                </a:lnTo>
                <a:lnTo>
                  <a:pt x="25184" y="52065"/>
                </a:lnTo>
                <a:lnTo>
                  <a:pt x="24845" y="52676"/>
                </a:lnTo>
                <a:lnTo>
                  <a:pt x="24438" y="53151"/>
                </a:lnTo>
                <a:lnTo>
                  <a:pt x="23963" y="53559"/>
                </a:lnTo>
                <a:lnTo>
                  <a:pt x="23419" y="53898"/>
                </a:lnTo>
                <a:lnTo>
                  <a:pt x="22741" y="54102"/>
                </a:lnTo>
                <a:lnTo>
                  <a:pt x="22062" y="54170"/>
                </a:lnTo>
                <a:lnTo>
                  <a:pt x="3938" y="54170"/>
                </a:lnTo>
                <a:lnTo>
                  <a:pt x="3259" y="54102"/>
                </a:lnTo>
                <a:lnTo>
                  <a:pt x="2580" y="53898"/>
                </a:lnTo>
                <a:lnTo>
                  <a:pt x="2037" y="53559"/>
                </a:lnTo>
                <a:lnTo>
                  <a:pt x="1562" y="53151"/>
                </a:lnTo>
                <a:lnTo>
                  <a:pt x="1154" y="52676"/>
                </a:lnTo>
                <a:lnTo>
                  <a:pt x="815" y="52065"/>
                </a:lnTo>
                <a:lnTo>
                  <a:pt x="611" y="51454"/>
                </a:lnTo>
                <a:lnTo>
                  <a:pt x="543" y="50776"/>
                </a:lnTo>
                <a:lnTo>
                  <a:pt x="543" y="3870"/>
                </a:lnTo>
                <a:lnTo>
                  <a:pt x="611" y="3191"/>
                </a:lnTo>
                <a:lnTo>
                  <a:pt x="815" y="2580"/>
                </a:lnTo>
                <a:lnTo>
                  <a:pt x="1154" y="2037"/>
                </a:lnTo>
                <a:lnTo>
                  <a:pt x="1562" y="1494"/>
                </a:lnTo>
                <a:lnTo>
                  <a:pt x="2037" y="1086"/>
                </a:lnTo>
                <a:lnTo>
                  <a:pt x="2580" y="815"/>
                </a:lnTo>
                <a:lnTo>
                  <a:pt x="3259" y="611"/>
                </a:lnTo>
                <a:lnTo>
                  <a:pt x="3938" y="543"/>
                </a:lnTo>
                <a:close/>
                <a:moveTo>
                  <a:pt x="3938" y="0"/>
                </a:moveTo>
                <a:lnTo>
                  <a:pt x="3123" y="68"/>
                </a:lnTo>
                <a:lnTo>
                  <a:pt x="2444" y="272"/>
                </a:lnTo>
                <a:lnTo>
                  <a:pt x="1765" y="611"/>
                </a:lnTo>
                <a:lnTo>
                  <a:pt x="1154" y="1154"/>
                </a:lnTo>
                <a:lnTo>
                  <a:pt x="679" y="1697"/>
                </a:lnTo>
                <a:lnTo>
                  <a:pt x="272" y="2376"/>
                </a:lnTo>
                <a:lnTo>
                  <a:pt x="68" y="3123"/>
                </a:lnTo>
                <a:lnTo>
                  <a:pt x="0" y="3870"/>
                </a:lnTo>
                <a:lnTo>
                  <a:pt x="0" y="50776"/>
                </a:lnTo>
                <a:lnTo>
                  <a:pt x="68" y="51522"/>
                </a:lnTo>
                <a:lnTo>
                  <a:pt x="272" y="52269"/>
                </a:lnTo>
                <a:lnTo>
                  <a:pt x="679" y="52948"/>
                </a:lnTo>
                <a:lnTo>
                  <a:pt x="1154" y="53559"/>
                </a:lnTo>
                <a:lnTo>
                  <a:pt x="1765" y="54034"/>
                </a:lnTo>
                <a:lnTo>
                  <a:pt x="2444" y="54373"/>
                </a:lnTo>
                <a:lnTo>
                  <a:pt x="3123" y="54645"/>
                </a:lnTo>
                <a:lnTo>
                  <a:pt x="3938" y="54713"/>
                </a:lnTo>
                <a:lnTo>
                  <a:pt x="22062" y="54713"/>
                </a:lnTo>
                <a:lnTo>
                  <a:pt x="22876" y="54645"/>
                </a:lnTo>
                <a:lnTo>
                  <a:pt x="23555" y="54373"/>
                </a:lnTo>
                <a:lnTo>
                  <a:pt x="24234" y="54034"/>
                </a:lnTo>
                <a:lnTo>
                  <a:pt x="24845" y="53559"/>
                </a:lnTo>
                <a:lnTo>
                  <a:pt x="25320" y="52948"/>
                </a:lnTo>
                <a:lnTo>
                  <a:pt x="25727" y="52269"/>
                </a:lnTo>
                <a:lnTo>
                  <a:pt x="25931" y="51522"/>
                </a:lnTo>
                <a:lnTo>
                  <a:pt x="25999" y="50776"/>
                </a:lnTo>
                <a:lnTo>
                  <a:pt x="25999" y="3870"/>
                </a:lnTo>
                <a:lnTo>
                  <a:pt x="25931" y="3123"/>
                </a:lnTo>
                <a:lnTo>
                  <a:pt x="25727" y="2376"/>
                </a:lnTo>
                <a:lnTo>
                  <a:pt x="25320" y="1697"/>
                </a:lnTo>
                <a:lnTo>
                  <a:pt x="24845" y="1154"/>
                </a:lnTo>
                <a:lnTo>
                  <a:pt x="24234" y="611"/>
                </a:lnTo>
                <a:lnTo>
                  <a:pt x="23555" y="272"/>
                </a:lnTo>
                <a:lnTo>
                  <a:pt x="22876" y="68"/>
                </a:lnTo>
                <a:lnTo>
                  <a:pt x="22062" y="0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7" name="Shape 497"/>
          <p:cNvSpPr/>
          <p:nvPr/>
        </p:nvSpPr>
        <p:spPr>
          <a:xfrm>
            <a:off x="5921325" y="957200"/>
            <a:ext cx="1589700" cy="28119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2 iPhones">
  <p:cSld name="CUSTOM_2_1_2">
    <p:bg>
      <p:bgPr>
        <a:solidFill>
          <a:srgbClr val="1486AB"/>
        </a:solidFill>
        <a:effectLst/>
      </p:bgPr>
    </p:bg>
    <p:spTree>
      <p:nvGrpSpPr>
        <p:cNvPr id="1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Shape 499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0" name="Shape 500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2" name="Shape 502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503" name="Shape 503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1200"/>
              <a:buFont typeface="Open Sans"/>
              <a:buChar char="●"/>
              <a:defRPr sz="12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○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■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●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○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■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●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○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3A525F"/>
              </a:buClr>
              <a:buSzPts val="1000"/>
              <a:buFont typeface="Open Sans"/>
              <a:buChar char="■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504" name="Shape 504"/>
          <p:cNvSpPr/>
          <p:nvPr/>
        </p:nvSpPr>
        <p:spPr>
          <a:xfrm>
            <a:off x="6910496" y="391386"/>
            <a:ext cx="1863608" cy="3921828"/>
          </a:xfrm>
          <a:custGeom>
            <a:avLst/>
            <a:gdLst/>
            <a:ahLst/>
            <a:cxnLst/>
            <a:rect l="0" t="0" r="0" b="0"/>
            <a:pathLst>
              <a:path w="25999" h="54713" extrusionOk="0">
                <a:moveTo>
                  <a:pt x="12966" y="2173"/>
                </a:moveTo>
                <a:lnTo>
                  <a:pt x="13169" y="2240"/>
                </a:lnTo>
                <a:lnTo>
                  <a:pt x="13373" y="2308"/>
                </a:lnTo>
                <a:lnTo>
                  <a:pt x="13441" y="2512"/>
                </a:lnTo>
                <a:lnTo>
                  <a:pt x="13509" y="2716"/>
                </a:lnTo>
                <a:lnTo>
                  <a:pt x="13441" y="2919"/>
                </a:lnTo>
                <a:lnTo>
                  <a:pt x="13373" y="3123"/>
                </a:lnTo>
                <a:lnTo>
                  <a:pt x="13169" y="3191"/>
                </a:lnTo>
                <a:lnTo>
                  <a:pt x="12966" y="3259"/>
                </a:lnTo>
                <a:lnTo>
                  <a:pt x="12762" y="3191"/>
                </a:lnTo>
                <a:lnTo>
                  <a:pt x="12626" y="3123"/>
                </a:lnTo>
                <a:lnTo>
                  <a:pt x="12491" y="2919"/>
                </a:lnTo>
                <a:lnTo>
                  <a:pt x="12423" y="2716"/>
                </a:lnTo>
                <a:lnTo>
                  <a:pt x="12491" y="2512"/>
                </a:lnTo>
                <a:lnTo>
                  <a:pt x="12626" y="2308"/>
                </a:lnTo>
                <a:lnTo>
                  <a:pt x="12762" y="2240"/>
                </a:lnTo>
                <a:lnTo>
                  <a:pt x="12966" y="2173"/>
                </a:lnTo>
                <a:close/>
                <a:moveTo>
                  <a:pt x="14934" y="4480"/>
                </a:moveTo>
                <a:lnTo>
                  <a:pt x="15002" y="4548"/>
                </a:lnTo>
                <a:lnTo>
                  <a:pt x="15070" y="4684"/>
                </a:lnTo>
                <a:lnTo>
                  <a:pt x="15138" y="4752"/>
                </a:lnTo>
                <a:lnTo>
                  <a:pt x="15070" y="4888"/>
                </a:lnTo>
                <a:lnTo>
                  <a:pt x="15002" y="5024"/>
                </a:lnTo>
                <a:lnTo>
                  <a:pt x="14934" y="5024"/>
                </a:lnTo>
                <a:lnTo>
                  <a:pt x="14799" y="5091"/>
                </a:lnTo>
                <a:lnTo>
                  <a:pt x="11065" y="5091"/>
                </a:lnTo>
                <a:lnTo>
                  <a:pt x="10929" y="5024"/>
                </a:lnTo>
                <a:lnTo>
                  <a:pt x="10861" y="5024"/>
                </a:lnTo>
                <a:lnTo>
                  <a:pt x="10794" y="4888"/>
                </a:lnTo>
                <a:lnTo>
                  <a:pt x="10726" y="4752"/>
                </a:lnTo>
                <a:lnTo>
                  <a:pt x="10794" y="4684"/>
                </a:lnTo>
                <a:lnTo>
                  <a:pt x="10861" y="4548"/>
                </a:lnTo>
                <a:lnTo>
                  <a:pt x="10929" y="4480"/>
                </a:lnTo>
                <a:close/>
                <a:moveTo>
                  <a:pt x="23963" y="7807"/>
                </a:moveTo>
                <a:lnTo>
                  <a:pt x="23963" y="7875"/>
                </a:lnTo>
                <a:lnTo>
                  <a:pt x="23963" y="46771"/>
                </a:lnTo>
                <a:lnTo>
                  <a:pt x="23963" y="46838"/>
                </a:lnTo>
                <a:lnTo>
                  <a:pt x="1969" y="46838"/>
                </a:lnTo>
                <a:lnTo>
                  <a:pt x="1969" y="46771"/>
                </a:lnTo>
                <a:lnTo>
                  <a:pt x="1969" y="7875"/>
                </a:lnTo>
                <a:lnTo>
                  <a:pt x="1969" y="7807"/>
                </a:lnTo>
                <a:close/>
                <a:moveTo>
                  <a:pt x="12558" y="48536"/>
                </a:moveTo>
                <a:lnTo>
                  <a:pt x="12151" y="48671"/>
                </a:lnTo>
                <a:lnTo>
                  <a:pt x="11812" y="48875"/>
                </a:lnTo>
                <a:lnTo>
                  <a:pt x="11472" y="49146"/>
                </a:lnTo>
                <a:lnTo>
                  <a:pt x="11269" y="49418"/>
                </a:lnTo>
                <a:lnTo>
                  <a:pt x="11065" y="49825"/>
                </a:lnTo>
                <a:lnTo>
                  <a:pt x="10929" y="50165"/>
                </a:lnTo>
                <a:lnTo>
                  <a:pt x="10861" y="50640"/>
                </a:lnTo>
                <a:lnTo>
                  <a:pt x="10929" y="51047"/>
                </a:lnTo>
                <a:lnTo>
                  <a:pt x="11065" y="51454"/>
                </a:lnTo>
                <a:lnTo>
                  <a:pt x="11269" y="51794"/>
                </a:lnTo>
                <a:lnTo>
                  <a:pt x="11472" y="52065"/>
                </a:lnTo>
                <a:lnTo>
                  <a:pt x="11812" y="52337"/>
                </a:lnTo>
                <a:lnTo>
                  <a:pt x="12151" y="52541"/>
                </a:lnTo>
                <a:lnTo>
                  <a:pt x="12558" y="52676"/>
                </a:lnTo>
                <a:lnTo>
                  <a:pt x="12966" y="52744"/>
                </a:lnTo>
                <a:lnTo>
                  <a:pt x="13373" y="52676"/>
                </a:lnTo>
                <a:lnTo>
                  <a:pt x="13780" y="52541"/>
                </a:lnTo>
                <a:lnTo>
                  <a:pt x="14120" y="52337"/>
                </a:lnTo>
                <a:lnTo>
                  <a:pt x="14459" y="52065"/>
                </a:lnTo>
                <a:lnTo>
                  <a:pt x="14731" y="51794"/>
                </a:lnTo>
                <a:lnTo>
                  <a:pt x="14934" y="51454"/>
                </a:lnTo>
                <a:lnTo>
                  <a:pt x="15002" y="51047"/>
                </a:lnTo>
                <a:lnTo>
                  <a:pt x="15070" y="50640"/>
                </a:lnTo>
                <a:lnTo>
                  <a:pt x="15002" y="50165"/>
                </a:lnTo>
                <a:lnTo>
                  <a:pt x="14934" y="49825"/>
                </a:lnTo>
                <a:lnTo>
                  <a:pt x="14731" y="49418"/>
                </a:lnTo>
                <a:lnTo>
                  <a:pt x="14459" y="49146"/>
                </a:lnTo>
                <a:lnTo>
                  <a:pt x="14120" y="48875"/>
                </a:lnTo>
                <a:lnTo>
                  <a:pt x="13780" y="48671"/>
                </a:lnTo>
                <a:lnTo>
                  <a:pt x="13373" y="48536"/>
                </a:lnTo>
                <a:close/>
                <a:moveTo>
                  <a:pt x="12966" y="48332"/>
                </a:moveTo>
                <a:lnTo>
                  <a:pt x="13441" y="48400"/>
                </a:lnTo>
                <a:lnTo>
                  <a:pt x="13848" y="48536"/>
                </a:lnTo>
                <a:lnTo>
                  <a:pt x="14256" y="48739"/>
                </a:lnTo>
                <a:lnTo>
                  <a:pt x="14595" y="49011"/>
                </a:lnTo>
                <a:lnTo>
                  <a:pt x="14866" y="49350"/>
                </a:lnTo>
                <a:lnTo>
                  <a:pt x="15070" y="49757"/>
                </a:lnTo>
                <a:lnTo>
                  <a:pt x="15206" y="50165"/>
                </a:lnTo>
                <a:lnTo>
                  <a:pt x="15274" y="50640"/>
                </a:lnTo>
                <a:lnTo>
                  <a:pt x="15206" y="51047"/>
                </a:lnTo>
                <a:lnTo>
                  <a:pt x="15070" y="51522"/>
                </a:lnTo>
                <a:lnTo>
                  <a:pt x="14866" y="51862"/>
                </a:lnTo>
                <a:lnTo>
                  <a:pt x="14595" y="52201"/>
                </a:lnTo>
                <a:lnTo>
                  <a:pt x="14256" y="52473"/>
                </a:lnTo>
                <a:lnTo>
                  <a:pt x="13848" y="52676"/>
                </a:lnTo>
                <a:lnTo>
                  <a:pt x="13441" y="52812"/>
                </a:lnTo>
                <a:lnTo>
                  <a:pt x="12966" y="52880"/>
                </a:lnTo>
                <a:lnTo>
                  <a:pt x="12558" y="52812"/>
                </a:lnTo>
                <a:lnTo>
                  <a:pt x="12083" y="52676"/>
                </a:lnTo>
                <a:lnTo>
                  <a:pt x="11744" y="52473"/>
                </a:lnTo>
                <a:lnTo>
                  <a:pt x="11404" y="52201"/>
                </a:lnTo>
                <a:lnTo>
                  <a:pt x="11133" y="51862"/>
                </a:lnTo>
                <a:lnTo>
                  <a:pt x="10929" y="51522"/>
                </a:lnTo>
                <a:lnTo>
                  <a:pt x="10794" y="51047"/>
                </a:lnTo>
                <a:lnTo>
                  <a:pt x="10726" y="50640"/>
                </a:lnTo>
                <a:lnTo>
                  <a:pt x="10794" y="50165"/>
                </a:lnTo>
                <a:lnTo>
                  <a:pt x="10929" y="49757"/>
                </a:lnTo>
                <a:lnTo>
                  <a:pt x="11133" y="49350"/>
                </a:lnTo>
                <a:lnTo>
                  <a:pt x="11404" y="49011"/>
                </a:lnTo>
                <a:lnTo>
                  <a:pt x="11744" y="48739"/>
                </a:lnTo>
                <a:lnTo>
                  <a:pt x="12083" y="48536"/>
                </a:lnTo>
                <a:lnTo>
                  <a:pt x="12558" y="48400"/>
                </a:lnTo>
                <a:lnTo>
                  <a:pt x="12966" y="48332"/>
                </a:lnTo>
                <a:close/>
                <a:moveTo>
                  <a:pt x="3938" y="679"/>
                </a:moveTo>
                <a:lnTo>
                  <a:pt x="3259" y="747"/>
                </a:lnTo>
                <a:lnTo>
                  <a:pt x="2648" y="951"/>
                </a:lnTo>
                <a:lnTo>
                  <a:pt x="2105" y="1222"/>
                </a:lnTo>
                <a:lnTo>
                  <a:pt x="1630" y="1629"/>
                </a:lnTo>
                <a:lnTo>
                  <a:pt x="1290" y="2105"/>
                </a:lnTo>
                <a:lnTo>
                  <a:pt x="951" y="2648"/>
                </a:lnTo>
                <a:lnTo>
                  <a:pt x="747" y="3259"/>
                </a:lnTo>
                <a:lnTo>
                  <a:pt x="747" y="3870"/>
                </a:lnTo>
                <a:lnTo>
                  <a:pt x="747" y="50776"/>
                </a:lnTo>
                <a:lnTo>
                  <a:pt x="747" y="51387"/>
                </a:lnTo>
                <a:lnTo>
                  <a:pt x="951" y="51997"/>
                </a:lnTo>
                <a:lnTo>
                  <a:pt x="1290" y="52541"/>
                </a:lnTo>
                <a:lnTo>
                  <a:pt x="1630" y="53016"/>
                </a:lnTo>
                <a:lnTo>
                  <a:pt x="2105" y="53423"/>
                </a:lnTo>
                <a:lnTo>
                  <a:pt x="2648" y="53695"/>
                </a:lnTo>
                <a:lnTo>
                  <a:pt x="3259" y="53898"/>
                </a:lnTo>
                <a:lnTo>
                  <a:pt x="3938" y="53966"/>
                </a:lnTo>
                <a:lnTo>
                  <a:pt x="22062" y="53966"/>
                </a:lnTo>
                <a:lnTo>
                  <a:pt x="22741" y="53898"/>
                </a:lnTo>
                <a:lnTo>
                  <a:pt x="23352" y="53695"/>
                </a:lnTo>
                <a:lnTo>
                  <a:pt x="23895" y="53423"/>
                </a:lnTo>
                <a:lnTo>
                  <a:pt x="24370" y="53016"/>
                </a:lnTo>
                <a:lnTo>
                  <a:pt x="24709" y="52541"/>
                </a:lnTo>
                <a:lnTo>
                  <a:pt x="25049" y="51997"/>
                </a:lnTo>
                <a:lnTo>
                  <a:pt x="25252" y="51387"/>
                </a:lnTo>
                <a:lnTo>
                  <a:pt x="25320" y="50776"/>
                </a:lnTo>
                <a:lnTo>
                  <a:pt x="25320" y="3870"/>
                </a:lnTo>
                <a:lnTo>
                  <a:pt x="25252" y="3259"/>
                </a:lnTo>
                <a:lnTo>
                  <a:pt x="25049" y="2648"/>
                </a:lnTo>
                <a:lnTo>
                  <a:pt x="24709" y="2105"/>
                </a:lnTo>
                <a:lnTo>
                  <a:pt x="24370" y="1629"/>
                </a:lnTo>
                <a:lnTo>
                  <a:pt x="23895" y="1222"/>
                </a:lnTo>
                <a:lnTo>
                  <a:pt x="23352" y="951"/>
                </a:lnTo>
                <a:lnTo>
                  <a:pt x="22741" y="747"/>
                </a:lnTo>
                <a:lnTo>
                  <a:pt x="22062" y="679"/>
                </a:lnTo>
                <a:close/>
                <a:moveTo>
                  <a:pt x="22062" y="543"/>
                </a:moveTo>
                <a:lnTo>
                  <a:pt x="22741" y="611"/>
                </a:lnTo>
                <a:lnTo>
                  <a:pt x="23419" y="815"/>
                </a:lnTo>
                <a:lnTo>
                  <a:pt x="23963" y="1086"/>
                </a:lnTo>
                <a:lnTo>
                  <a:pt x="24438" y="1494"/>
                </a:lnTo>
                <a:lnTo>
                  <a:pt x="24845" y="2037"/>
                </a:lnTo>
                <a:lnTo>
                  <a:pt x="25184" y="2580"/>
                </a:lnTo>
                <a:lnTo>
                  <a:pt x="25388" y="3191"/>
                </a:lnTo>
                <a:lnTo>
                  <a:pt x="25456" y="3870"/>
                </a:lnTo>
                <a:lnTo>
                  <a:pt x="25456" y="50776"/>
                </a:lnTo>
                <a:lnTo>
                  <a:pt x="25388" y="51454"/>
                </a:lnTo>
                <a:lnTo>
                  <a:pt x="25184" y="52065"/>
                </a:lnTo>
                <a:lnTo>
                  <a:pt x="24845" y="52676"/>
                </a:lnTo>
                <a:lnTo>
                  <a:pt x="24438" y="53151"/>
                </a:lnTo>
                <a:lnTo>
                  <a:pt x="23963" y="53559"/>
                </a:lnTo>
                <a:lnTo>
                  <a:pt x="23419" y="53898"/>
                </a:lnTo>
                <a:lnTo>
                  <a:pt x="22741" y="54102"/>
                </a:lnTo>
                <a:lnTo>
                  <a:pt x="22062" y="54170"/>
                </a:lnTo>
                <a:lnTo>
                  <a:pt x="3938" y="54170"/>
                </a:lnTo>
                <a:lnTo>
                  <a:pt x="3259" y="54102"/>
                </a:lnTo>
                <a:lnTo>
                  <a:pt x="2580" y="53898"/>
                </a:lnTo>
                <a:lnTo>
                  <a:pt x="2037" y="53559"/>
                </a:lnTo>
                <a:lnTo>
                  <a:pt x="1562" y="53151"/>
                </a:lnTo>
                <a:lnTo>
                  <a:pt x="1154" y="52676"/>
                </a:lnTo>
                <a:lnTo>
                  <a:pt x="815" y="52065"/>
                </a:lnTo>
                <a:lnTo>
                  <a:pt x="611" y="51454"/>
                </a:lnTo>
                <a:lnTo>
                  <a:pt x="543" y="50776"/>
                </a:lnTo>
                <a:lnTo>
                  <a:pt x="543" y="3870"/>
                </a:lnTo>
                <a:lnTo>
                  <a:pt x="611" y="3191"/>
                </a:lnTo>
                <a:lnTo>
                  <a:pt x="815" y="2580"/>
                </a:lnTo>
                <a:lnTo>
                  <a:pt x="1154" y="2037"/>
                </a:lnTo>
                <a:lnTo>
                  <a:pt x="1562" y="1494"/>
                </a:lnTo>
                <a:lnTo>
                  <a:pt x="2037" y="1086"/>
                </a:lnTo>
                <a:lnTo>
                  <a:pt x="2580" y="815"/>
                </a:lnTo>
                <a:lnTo>
                  <a:pt x="3259" y="611"/>
                </a:lnTo>
                <a:lnTo>
                  <a:pt x="3938" y="543"/>
                </a:lnTo>
                <a:close/>
                <a:moveTo>
                  <a:pt x="3938" y="0"/>
                </a:moveTo>
                <a:lnTo>
                  <a:pt x="3123" y="68"/>
                </a:lnTo>
                <a:lnTo>
                  <a:pt x="2444" y="272"/>
                </a:lnTo>
                <a:lnTo>
                  <a:pt x="1765" y="611"/>
                </a:lnTo>
                <a:lnTo>
                  <a:pt x="1154" y="1154"/>
                </a:lnTo>
                <a:lnTo>
                  <a:pt x="679" y="1697"/>
                </a:lnTo>
                <a:lnTo>
                  <a:pt x="272" y="2376"/>
                </a:lnTo>
                <a:lnTo>
                  <a:pt x="68" y="3123"/>
                </a:lnTo>
                <a:lnTo>
                  <a:pt x="0" y="3870"/>
                </a:lnTo>
                <a:lnTo>
                  <a:pt x="0" y="50776"/>
                </a:lnTo>
                <a:lnTo>
                  <a:pt x="68" y="51522"/>
                </a:lnTo>
                <a:lnTo>
                  <a:pt x="272" y="52269"/>
                </a:lnTo>
                <a:lnTo>
                  <a:pt x="679" y="52948"/>
                </a:lnTo>
                <a:lnTo>
                  <a:pt x="1154" y="53559"/>
                </a:lnTo>
                <a:lnTo>
                  <a:pt x="1765" y="54034"/>
                </a:lnTo>
                <a:lnTo>
                  <a:pt x="2444" y="54373"/>
                </a:lnTo>
                <a:lnTo>
                  <a:pt x="3123" y="54645"/>
                </a:lnTo>
                <a:lnTo>
                  <a:pt x="3938" y="54713"/>
                </a:lnTo>
                <a:lnTo>
                  <a:pt x="22062" y="54713"/>
                </a:lnTo>
                <a:lnTo>
                  <a:pt x="22876" y="54645"/>
                </a:lnTo>
                <a:lnTo>
                  <a:pt x="23555" y="54373"/>
                </a:lnTo>
                <a:lnTo>
                  <a:pt x="24234" y="54034"/>
                </a:lnTo>
                <a:lnTo>
                  <a:pt x="24845" y="53559"/>
                </a:lnTo>
                <a:lnTo>
                  <a:pt x="25320" y="52948"/>
                </a:lnTo>
                <a:lnTo>
                  <a:pt x="25727" y="52269"/>
                </a:lnTo>
                <a:lnTo>
                  <a:pt x="25931" y="51522"/>
                </a:lnTo>
                <a:lnTo>
                  <a:pt x="25999" y="50776"/>
                </a:lnTo>
                <a:lnTo>
                  <a:pt x="25999" y="3870"/>
                </a:lnTo>
                <a:lnTo>
                  <a:pt x="25931" y="3123"/>
                </a:lnTo>
                <a:lnTo>
                  <a:pt x="25727" y="2376"/>
                </a:lnTo>
                <a:lnTo>
                  <a:pt x="25320" y="1697"/>
                </a:lnTo>
                <a:lnTo>
                  <a:pt x="24845" y="1154"/>
                </a:lnTo>
                <a:lnTo>
                  <a:pt x="24234" y="611"/>
                </a:lnTo>
                <a:lnTo>
                  <a:pt x="23555" y="272"/>
                </a:lnTo>
                <a:lnTo>
                  <a:pt x="22876" y="68"/>
                </a:lnTo>
                <a:lnTo>
                  <a:pt x="22062" y="0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5" name="Shape 505"/>
          <p:cNvSpPr/>
          <p:nvPr/>
        </p:nvSpPr>
        <p:spPr>
          <a:xfrm>
            <a:off x="7047450" y="957200"/>
            <a:ext cx="1589700" cy="28119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506" name="Shape 506"/>
          <p:cNvSpPr/>
          <p:nvPr/>
        </p:nvSpPr>
        <p:spPr>
          <a:xfrm>
            <a:off x="4686733" y="391386"/>
            <a:ext cx="1863608" cy="3921828"/>
          </a:xfrm>
          <a:custGeom>
            <a:avLst/>
            <a:gdLst/>
            <a:ahLst/>
            <a:cxnLst/>
            <a:rect l="0" t="0" r="0" b="0"/>
            <a:pathLst>
              <a:path w="25999" h="54713" extrusionOk="0">
                <a:moveTo>
                  <a:pt x="12966" y="2173"/>
                </a:moveTo>
                <a:lnTo>
                  <a:pt x="13169" y="2240"/>
                </a:lnTo>
                <a:lnTo>
                  <a:pt x="13373" y="2308"/>
                </a:lnTo>
                <a:lnTo>
                  <a:pt x="13441" y="2512"/>
                </a:lnTo>
                <a:lnTo>
                  <a:pt x="13509" y="2716"/>
                </a:lnTo>
                <a:lnTo>
                  <a:pt x="13441" y="2919"/>
                </a:lnTo>
                <a:lnTo>
                  <a:pt x="13373" y="3123"/>
                </a:lnTo>
                <a:lnTo>
                  <a:pt x="13169" y="3191"/>
                </a:lnTo>
                <a:lnTo>
                  <a:pt x="12966" y="3259"/>
                </a:lnTo>
                <a:lnTo>
                  <a:pt x="12762" y="3191"/>
                </a:lnTo>
                <a:lnTo>
                  <a:pt x="12626" y="3123"/>
                </a:lnTo>
                <a:lnTo>
                  <a:pt x="12491" y="2919"/>
                </a:lnTo>
                <a:lnTo>
                  <a:pt x="12423" y="2716"/>
                </a:lnTo>
                <a:lnTo>
                  <a:pt x="12491" y="2512"/>
                </a:lnTo>
                <a:lnTo>
                  <a:pt x="12626" y="2308"/>
                </a:lnTo>
                <a:lnTo>
                  <a:pt x="12762" y="2240"/>
                </a:lnTo>
                <a:lnTo>
                  <a:pt x="12966" y="2173"/>
                </a:lnTo>
                <a:close/>
                <a:moveTo>
                  <a:pt x="14934" y="4480"/>
                </a:moveTo>
                <a:lnTo>
                  <a:pt x="15002" y="4548"/>
                </a:lnTo>
                <a:lnTo>
                  <a:pt x="15070" y="4684"/>
                </a:lnTo>
                <a:lnTo>
                  <a:pt x="15138" y="4752"/>
                </a:lnTo>
                <a:lnTo>
                  <a:pt x="15070" y="4888"/>
                </a:lnTo>
                <a:lnTo>
                  <a:pt x="15002" y="5024"/>
                </a:lnTo>
                <a:lnTo>
                  <a:pt x="14934" y="5024"/>
                </a:lnTo>
                <a:lnTo>
                  <a:pt x="14799" y="5091"/>
                </a:lnTo>
                <a:lnTo>
                  <a:pt x="11065" y="5091"/>
                </a:lnTo>
                <a:lnTo>
                  <a:pt x="10929" y="5024"/>
                </a:lnTo>
                <a:lnTo>
                  <a:pt x="10861" y="5024"/>
                </a:lnTo>
                <a:lnTo>
                  <a:pt x="10794" y="4888"/>
                </a:lnTo>
                <a:lnTo>
                  <a:pt x="10726" y="4752"/>
                </a:lnTo>
                <a:lnTo>
                  <a:pt x="10794" y="4684"/>
                </a:lnTo>
                <a:lnTo>
                  <a:pt x="10861" y="4548"/>
                </a:lnTo>
                <a:lnTo>
                  <a:pt x="10929" y="4480"/>
                </a:lnTo>
                <a:close/>
                <a:moveTo>
                  <a:pt x="23963" y="7807"/>
                </a:moveTo>
                <a:lnTo>
                  <a:pt x="23963" y="7875"/>
                </a:lnTo>
                <a:lnTo>
                  <a:pt x="23963" y="46771"/>
                </a:lnTo>
                <a:lnTo>
                  <a:pt x="23963" y="46838"/>
                </a:lnTo>
                <a:lnTo>
                  <a:pt x="1969" y="46838"/>
                </a:lnTo>
                <a:lnTo>
                  <a:pt x="1969" y="46771"/>
                </a:lnTo>
                <a:lnTo>
                  <a:pt x="1969" y="7875"/>
                </a:lnTo>
                <a:lnTo>
                  <a:pt x="1969" y="7807"/>
                </a:lnTo>
                <a:close/>
                <a:moveTo>
                  <a:pt x="12558" y="48536"/>
                </a:moveTo>
                <a:lnTo>
                  <a:pt x="12151" y="48671"/>
                </a:lnTo>
                <a:lnTo>
                  <a:pt x="11812" y="48875"/>
                </a:lnTo>
                <a:lnTo>
                  <a:pt x="11472" y="49146"/>
                </a:lnTo>
                <a:lnTo>
                  <a:pt x="11269" y="49418"/>
                </a:lnTo>
                <a:lnTo>
                  <a:pt x="11065" y="49825"/>
                </a:lnTo>
                <a:lnTo>
                  <a:pt x="10929" y="50165"/>
                </a:lnTo>
                <a:lnTo>
                  <a:pt x="10861" y="50640"/>
                </a:lnTo>
                <a:lnTo>
                  <a:pt x="10929" y="51047"/>
                </a:lnTo>
                <a:lnTo>
                  <a:pt x="11065" y="51454"/>
                </a:lnTo>
                <a:lnTo>
                  <a:pt x="11269" y="51794"/>
                </a:lnTo>
                <a:lnTo>
                  <a:pt x="11472" y="52065"/>
                </a:lnTo>
                <a:lnTo>
                  <a:pt x="11812" y="52337"/>
                </a:lnTo>
                <a:lnTo>
                  <a:pt x="12151" y="52541"/>
                </a:lnTo>
                <a:lnTo>
                  <a:pt x="12558" y="52676"/>
                </a:lnTo>
                <a:lnTo>
                  <a:pt x="12966" y="52744"/>
                </a:lnTo>
                <a:lnTo>
                  <a:pt x="13373" y="52676"/>
                </a:lnTo>
                <a:lnTo>
                  <a:pt x="13780" y="52541"/>
                </a:lnTo>
                <a:lnTo>
                  <a:pt x="14120" y="52337"/>
                </a:lnTo>
                <a:lnTo>
                  <a:pt x="14459" y="52065"/>
                </a:lnTo>
                <a:lnTo>
                  <a:pt x="14731" y="51794"/>
                </a:lnTo>
                <a:lnTo>
                  <a:pt x="14934" y="51454"/>
                </a:lnTo>
                <a:lnTo>
                  <a:pt x="15002" y="51047"/>
                </a:lnTo>
                <a:lnTo>
                  <a:pt x="15070" y="50640"/>
                </a:lnTo>
                <a:lnTo>
                  <a:pt x="15002" y="50165"/>
                </a:lnTo>
                <a:lnTo>
                  <a:pt x="14934" y="49825"/>
                </a:lnTo>
                <a:lnTo>
                  <a:pt x="14731" y="49418"/>
                </a:lnTo>
                <a:lnTo>
                  <a:pt x="14459" y="49146"/>
                </a:lnTo>
                <a:lnTo>
                  <a:pt x="14120" y="48875"/>
                </a:lnTo>
                <a:lnTo>
                  <a:pt x="13780" y="48671"/>
                </a:lnTo>
                <a:lnTo>
                  <a:pt x="13373" y="48536"/>
                </a:lnTo>
                <a:close/>
                <a:moveTo>
                  <a:pt x="12966" y="48332"/>
                </a:moveTo>
                <a:lnTo>
                  <a:pt x="13441" y="48400"/>
                </a:lnTo>
                <a:lnTo>
                  <a:pt x="13848" y="48536"/>
                </a:lnTo>
                <a:lnTo>
                  <a:pt x="14256" y="48739"/>
                </a:lnTo>
                <a:lnTo>
                  <a:pt x="14595" y="49011"/>
                </a:lnTo>
                <a:lnTo>
                  <a:pt x="14866" y="49350"/>
                </a:lnTo>
                <a:lnTo>
                  <a:pt x="15070" y="49757"/>
                </a:lnTo>
                <a:lnTo>
                  <a:pt x="15206" y="50165"/>
                </a:lnTo>
                <a:lnTo>
                  <a:pt x="15274" y="50640"/>
                </a:lnTo>
                <a:lnTo>
                  <a:pt x="15206" y="51047"/>
                </a:lnTo>
                <a:lnTo>
                  <a:pt x="15070" y="51522"/>
                </a:lnTo>
                <a:lnTo>
                  <a:pt x="14866" y="51862"/>
                </a:lnTo>
                <a:lnTo>
                  <a:pt x="14595" y="52201"/>
                </a:lnTo>
                <a:lnTo>
                  <a:pt x="14256" y="52473"/>
                </a:lnTo>
                <a:lnTo>
                  <a:pt x="13848" y="52676"/>
                </a:lnTo>
                <a:lnTo>
                  <a:pt x="13441" y="52812"/>
                </a:lnTo>
                <a:lnTo>
                  <a:pt x="12966" y="52880"/>
                </a:lnTo>
                <a:lnTo>
                  <a:pt x="12558" y="52812"/>
                </a:lnTo>
                <a:lnTo>
                  <a:pt x="12083" y="52676"/>
                </a:lnTo>
                <a:lnTo>
                  <a:pt x="11744" y="52473"/>
                </a:lnTo>
                <a:lnTo>
                  <a:pt x="11404" y="52201"/>
                </a:lnTo>
                <a:lnTo>
                  <a:pt x="11133" y="51862"/>
                </a:lnTo>
                <a:lnTo>
                  <a:pt x="10929" y="51522"/>
                </a:lnTo>
                <a:lnTo>
                  <a:pt x="10794" y="51047"/>
                </a:lnTo>
                <a:lnTo>
                  <a:pt x="10726" y="50640"/>
                </a:lnTo>
                <a:lnTo>
                  <a:pt x="10794" y="50165"/>
                </a:lnTo>
                <a:lnTo>
                  <a:pt x="10929" y="49757"/>
                </a:lnTo>
                <a:lnTo>
                  <a:pt x="11133" y="49350"/>
                </a:lnTo>
                <a:lnTo>
                  <a:pt x="11404" y="49011"/>
                </a:lnTo>
                <a:lnTo>
                  <a:pt x="11744" y="48739"/>
                </a:lnTo>
                <a:lnTo>
                  <a:pt x="12083" y="48536"/>
                </a:lnTo>
                <a:lnTo>
                  <a:pt x="12558" y="48400"/>
                </a:lnTo>
                <a:lnTo>
                  <a:pt x="12966" y="48332"/>
                </a:lnTo>
                <a:close/>
                <a:moveTo>
                  <a:pt x="3938" y="679"/>
                </a:moveTo>
                <a:lnTo>
                  <a:pt x="3259" y="747"/>
                </a:lnTo>
                <a:lnTo>
                  <a:pt x="2648" y="951"/>
                </a:lnTo>
                <a:lnTo>
                  <a:pt x="2105" y="1222"/>
                </a:lnTo>
                <a:lnTo>
                  <a:pt x="1630" y="1629"/>
                </a:lnTo>
                <a:lnTo>
                  <a:pt x="1290" y="2105"/>
                </a:lnTo>
                <a:lnTo>
                  <a:pt x="951" y="2648"/>
                </a:lnTo>
                <a:lnTo>
                  <a:pt x="747" y="3259"/>
                </a:lnTo>
                <a:lnTo>
                  <a:pt x="747" y="3870"/>
                </a:lnTo>
                <a:lnTo>
                  <a:pt x="747" y="50776"/>
                </a:lnTo>
                <a:lnTo>
                  <a:pt x="747" y="51387"/>
                </a:lnTo>
                <a:lnTo>
                  <a:pt x="951" y="51997"/>
                </a:lnTo>
                <a:lnTo>
                  <a:pt x="1290" y="52541"/>
                </a:lnTo>
                <a:lnTo>
                  <a:pt x="1630" y="53016"/>
                </a:lnTo>
                <a:lnTo>
                  <a:pt x="2105" y="53423"/>
                </a:lnTo>
                <a:lnTo>
                  <a:pt x="2648" y="53695"/>
                </a:lnTo>
                <a:lnTo>
                  <a:pt x="3259" y="53898"/>
                </a:lnTo>
                <a:lnTo>
                  <a:pt x="3938" y="53966"/>
                </a:lnTo>
                <a:lnTo>
                  <a:pt x="22062" y="53966"/>
                </a:lnTo>
                <a:lnTo>
                  <a:pt x="22741" y="53898"/>
                </a:lnTo>
                <a:lnTo>
                  <a:pt x="23352" y="53695"/>
                </a:lnTo>
                <a:lnTo>
                  <a:pt x="23895" y="53423"/>
                </a:lnTo>
                <a:lnTo>
                  <a:pt x="24370" y="53016"/>
                </a:lnTo>
                <a:lnTo>
                  <a:pt x="24709" y="52541"/>
                </a:lnTo>
                <a:lnTo>
                  <a:pt x="25049" y="51997"/>
                </a:lnTo>
                <a:lnTo>
                  <a:pt x="25252" y="51387"/>
                </a:lnTo>
                <a:lnTo>
                  <a:pt x="25320" y="50776"/>
                </a:lnTo>
                <a:lnTo>
                  <a:pt x="25320" y="3870"/>
                </a:lnTo>
                <a:lnTo>
                  <a:pt x="25252" y="3259"/>
                </a:lnTo>
                <a:lnTo>
                  <a:pt x="25049" y="2648"/>
                </a:lnTo>
                <a:lnTo>
                  <a:pt x="24709" y="2105"/>
                </a:lnTo>
                <a:lnTo>
                  <a:pt x="24370" y="1629"/>
                </a:lnTo>
                <a:lnTo>
                  <a:pt x="23895" y="1222"/>
                </a:lnTo>
                <a:lnTo>
                  <a:pt x="23352" y="951"/>
                </a:lnTo>
                <a:lnTo>
                  <a:pt x="22741" y="747"/>
                </a:lnTo>
                <a:lnTo>
                  <a:pt x="22062" y="679"/>
                </a:lnTo>
                <a:close/>
                <a:moveTo>
                  <a:pt x="22062" y="543"/>
                </a:moveTo>
                <a:lnTo>
                  <a:pt x="22741" y="611"/>
                </a:lnTo>
                <a:lnTo>
                  <a:pt x="23419" y="815"/>
                </a:lnTo>
                <a:lnTo>
                  <a:pt x="23963" y="1086"/>
                </a:lnTo>
                <a:lnTo>
                  <a:pt x="24438" y="1494"/>
                </a:lnTo>
                <a:lnTo>
                  <a:pt x="24845" y="2037"/>
                </a:lnTo>
                <a:lnTo>
                  <a:pt x="25184" y="2580"/>
                </a:lnTo>
                <a:lnTo>
                  <a:pt x="25388" y="3191"/>
                </a:lnTo>
                <a:lnTo>
                  <a:pt x="25456" y="3870"/>
                </a:lnTo>
                <a:lnTo>
                  <a:pt x="25456" y="50776"/>
                </a:lnTo>
                <a:lnTo>
                  <a:pt x="25388" y="51454"/>
                </a:lnTo>
                <a:lnTo>
                  <a:pt x="25184" y="52065"/>
                </a:lnTo>
                <a:lnTo>
                  <a:pt x="24845" y="52676"/>
                </a:lnTo>
                <a:lnTo>
                  <a:pt x="24438" y="53151"/>
                </a:lnTo>
                <a:lnTo>
                  <a:pt x="23963" y="53559"/>
                </a:lnTo>
                <a:lnTo>
                  <a:pt x="23419" y="53898"/>
                </a:lnTo>
                <a:lnTo>
                  <a:pt x="22741" y="54102"/>
                </a:lnTo>
                <a:lnTo>
                  <a:pt x="22062" y="54170"/>
                </a:lnTo>
                <a:lnTo>
                  <a:pt x="3938" y="54170"/>
                </a:lnTo>
                <a:lnTo>
                  <a:pt x="3259" y="54102"/>
                </a:lnTo>
                <a:lnTo>
                  <a:pt x="2580" y="53898"/>
                </a:lnTo>
                <a:lnTo>
                  <a:pt x="2037" y="53559"/>
                </a:lnTo>
                <a:lnTo>
                  <a:pt x="1562" y="53151"/>
                </a:lnTo>
                <a:lnTo>
                  <a:pt x="1154" y="52676"/>
                </a:lnTo>
                <a:lnTo>
                  <a:pt x="815" y="52065"/>
                </a:lnTo>
                <a:lnTo>
                  <a:pt x="611" y="51454"/>
                </a:lnTo>
                <a:lnTo>
                  <a:pt x="543" y="50776"/>
                </a:lnTo>
                <a:lnTo>
                  <a:pt x="543" y="3870"/>
                </a:lnTo>
                <a:lnTo>
                  <a:pt x="611" y="3191"/>
                </a:lnTo>
                <a:lnTo>
                  <a:pt x="815" y="2580"/>
                </a:lnTo>
                <a:lnTo>
                  <a:pt x="1154" y="2037"/>
                </a:lnTo>
                <a:lnTo>
                  <a:pt x="1562" y="1494"/>
                </a:lnTo>
                <a:lnTo>
                  <a:pt x="2037" y="1086"/>
                </a:lnTo>
                <a:lnTo>
                  <a:pt x="2580" y="815"/>
                </a:lnTo>
                <a:lnTo>
                  <a:pt x="3259" y="611"/>
                </a:lnTo>
                <a:lnTo>
                  <a:pt x="3938" y="543"/>
                </a:lnTo>
                <a:close/>
                <a:moveTo>
                  <a:pt x="3938" y="0"/>
                </a:moveTo>
                <a:lnTo>
                  <a:pt x="3123" y="68"/>
                </a:lnTo>
                <a:lnTo>
                  <a:pt x="2444" y="272"/>
                </a:lnTo>
                <a:lnTo>
                  <a:pt x="1765" y="611"/>
                </a:lnTo>
                <a:lnTo>
                  <a:pt x="1154" y="1154"/>
                </a:lnTo>
                <a:lnTo>
                  <a:pt x="679" y="1697"/>
                </a:lnTo>
                <a:lnTo>
                  <a:pt x="272" y="2376"/>
                </a:lnTo>
                <a:lnTo>
                  <a:pt x="68" y="3123"/>
                </a:lnTo>
                <a:lnTo>
                  <a:pt x="0" y="3870"/>
                </a:lnTo>
                <a:lnTo>
                  <a:pt x="0" y="50776"/>
                </a:lnTo>
                <a:lnTo>
                  <a:pt x="68" y="51522"/>
                </a:lnTo>
                <a:lnTo>
                  <a:pt x="272" y="52269"/>
                </a:lnTo>
                <a:lnTo>
                  <a:pt x="679" y="52948"/>
                </a:lnTo>
                <a:lnTo>
                  <a:pt x="1154" y="53559"/>
                </a:lnTo>
                <a:lnTo>
                  <a:pt x="1765" y="54034"/>
                </a:lnTo>
                <a:lnTo>
                  <a:pt x="2444" y="54373"/>
                </a:lnTo>
                <a:lnTo>
                  <a:pt x="3123" y="54645"/>
                </a:lnTo>
                <a:lnTo>
                  <a:pt x="3938" y="54713"/>
                </a:lnTo>
                <a:lnTo>
                  <a:pt x="22062" y="54713"/>
                </a:lnTo>
                <a:lnTo>
                  <a:pt x="22876" y="54645"/>
                </a:lnTo>
                <a:lnTo>
                  <a:pt x="23555" y="54373"/>
                </a:lnTo>
                <a:lnTo>
                  <a:pt x="24234" y="54034"/>
                </a:lnTo>
                <a:lnTo>
                  <a:pt x="24845" y="53559"/>
                </a:lnTo>
                <a:lnTo>
                  <a:pt x="25320" y="52948"/>
                </a:lnTo>
                <a:lnTo>
                  <a:pt x="25727" y="52269"/>
                </a:lnTo>
                <a:lnTo>
                  <a:pt x="25931" y="51522"/>
                </a:lnTo>
                <a:lnTo>
                  <a:pt x="25999" y="50776"/>
                </a:lnTo>
                <a:lnTo>
                  <a:pt x="25999" y="3870"/>
                </a:lnTo>
                <a:lnTo>
                  <a:pt x="25931" y="3123"/>
                </a:lnTo>
                <a:lnTo>
                  <a:pt x="25727" y="2376"/>
                </a:lnTo>
                <a:lnTo>
                  <a:pt x="25320" y="1697"/>
                </a:lnTo>
                <a:lnTo>
                  <a:pt x="24845" y="1154"/>
                </a:lnTo>
                <a:lnTo>
                  <a:pt x="24234" y="611"/>
                </a:lnTo>
                <a:lnTo>
                  <a:pt x="23555" y="272"/>
                </a:lnTo>
                <a:lnTo>
                  <a:pt x="22876" y="68"/>
                </a:lnTo>
                <a:lnTo>
                  <a:pt x="22062" y="0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7" name="Shape 507"/>
          <p:cNvSpPr/>
          <p:nvPr/>
        </p:nvSpPr>
        <p:spPr>
          <a:xfrm>
            <a:off x="4823687" y="957200"/>
            <a:ext cx="1589700" cy="28119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iPad">
  <p:cSld name="CUSTOM_2_1_1">
    <p:bg>
      <p:bgPr>
        <a:solidFill>
          <a:srgbClr val="1486AB"/>
        </a:solidFill>
        <a:effectLst/>
      </p:bgPr>
    </p:bg>
    <p:spTree>
      <p:nvGrpSpPr>
        <p:cNvPr id="1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Shape 509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0" name="Shape 510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2" name="Shape 512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513" name="Shape 513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1200"/>
              <a:buFont typeface="Open Sans"/>
              <a:buChar char="●"/>
              <a:defRPr sz="12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○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■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●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○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■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●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○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3A525F"/>
              </a:buClr>
              <a:buSzPts val="1000"/>
              <a:buFont typeface="Open Sans"/>
              <a:buChar char="■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514" name="Shape 514"/>
          <p:cNvSpPr/>
          <p:nvPr/>
        </p:nvSpPr>
        <p:spPr>
          <a:xfrm>
            <a:off x="5273348" y="368313"/>
            <a:ext cx="2879504" cy="4072345"/>
          </a:xfrm>
          <a:custGeom>
            <a:avLst/>
            <a:gdLst/>
            <a:ahLst/>
            <a:cxnLst/>
            <a:rect l="0" t="0" r="0" b="0"/>
            <a:pathLst>
              <a:path w="60958" h="86210" extrusionOk="0">
                <a:moveTo>
                  <a:pt x="28985" y="3938"/>
                </a:moveTo>
                <a:lnTo>
                  <a:pt x="29189" y="4006"/>
                </a:lnTo>
                <a:lnTo>
                  <a:pt x="29189" y="4141"/>
                </a:lnTo>
                <a:lnTo>
                  <a:pt x="29189" y="4277"/>
                </a:lnTo>
                <a:lnTo>
                  <a:pt x="28985" y="4345"/>
                </a:lnTo>
                <a:lnTo>
                  <a:pt x="28850" y="4277"/>
                </a:lnTo>
                <a:lnTo>
                  <a:pt x="28782" y="4141"/>
                </a:lnTo>
                <a:lnTo>
                  <a:pt x="28850" y="4006"/>
                </a:lnTo>
                <a:lnTo>
                  <a:pt x="28985" y="3938"/>
                </a:lnTo>
                <a:close/>
                <a:moveTo>
                  <a:pt x="30479" y="3734"/>
                </a:moveTo>
                <a:lnTo>
                  <a:pt x="30615" y="3802"/>
                </a:lnTo>
                <a:lnTo>
                  <a:pt x="30750" y="3870"/>
                </a:lnTo>
                <a:lnTo>
                  <a:pt x="30818" y="4006"/>
                </a:lnTo>
                <a:lnTo>
                  <a:pt x="30818" y="4141"/>
                </a:lnTo>
                <a:lnTo>
                  <a:pt x="30818" y="4277"/>
                </a:lnTo>
                <a:lnTo>
                  <a:pt x="30750" y="4345"/>
                </a:lnTo>
                <a:lnTo>
                  <a:pt x="30615" y="4481"/>
                </a:lnTo>
                <a:lnTo>
                  <a:pt x="30343" y="4481"/>
                </a:lnTo>
                <a:lnTo>
                  <a:pt x="30207" y="4345"/>
                </a:lnTo>
                <a:lnTo>
                  <a:pt x="30139" y="4277"/>
                </a:lnTo>
                <a:lnTo>
                  <a:pt x="30139" y="4141"/>
                </a:lnTo>
                <a:lnTo>
                  <a:pt x="30139" y="4006"/>
                </a:lnTo>
                <a:lnTo>
                  <a:pt x="30207" y="3870"/>
                </a:lnTo>
                <a:lnTo>
                  <a:pt x="30343" y="3802"/>
                </a:lnTo>
                <a:lnTo>
                  <a:pt x="30479" y="3734"/>
                </a:lnTo>
                <a:close/>
                <a:moveTo>
                  <a:pt x="56885" y="7943"/>
                </a:moveTo>
                <a:lnTo>
                  <a:pt x="56885" y="78132"/>
                </a:lnTo>
                <a:lnTo>
                  <a:pt x="56817" y="78200"/>
                </a:lnTo>
                <a:lnTo>
                  <a:pt x="4209" y="78200"/>
                </a:lnTo>
                <a:lnTo>
                  <a:pt x="4141" y="78132"/>
                </a:lnTo>
                <a:lnTo>
                  <a:pt x="4141" y="7943"/>
                </a:lnTo>
                <a:close/>
                <a:moveTo>
                  <a:pt x="30479" y="80440"/>
                </a:moveTo>
                <a:lnTo>
                  <a:pt x="30071" y="80508"/>
                </a:lnTo>
                <a:lnTo>
                  <a:pt x="29732" y="80576"/>
                </a:lnTo>
                <a:lnTo>
                  <a:pt x="29461" y="80779"/>
                </a:lnTo>
                <a:lnTo>
                  <a:pt x="29189" y="80983"/>
                </a:lnTo>
                <a:lnTo>
                  <a:pt x="28917" y="81255"/>
                </a:lnTo>
                <a:lnTo>
                  <a:pt x="28782" y="81594"/>
                </a:lnTo>
                <a:lnTo>
                  <a:pt x="28646" y="81933"/>
                </a:lnTo>
                <a:lnTo>
                  <a:pt x="28646" y="82273"/>
                </a:lnTo>
                <a:lnTo>
                  <a:pt x="28646" y="82341"/>
                </a:lnTo>
                <a:lnTo>
                  <a:pt x="28646" y="82680"/>
                </a:lnTo>
                <a:lnTo>
                  <a:pt x="28782" y="83020"/>
                </a:lnTo>
                <a:lnTo>
                  <a:pt x="28985" y="83291"/>
                </a:lnTo>
                <a:lnTo>
                  <a:pt x="29189" y="83563"/>
                </a:lnTo>
                <a:lnTo>
                  <a:pt x="29461" y="83834"/>
                </a:lnTo>
                <a:lnTo>
                  <a:pt x="29800" y="83970"/>
                </a:lnTo>
                <a:lnTo>
                  <a:pt x="30139" y="84106"/>
                </a:lnTo>
                <a:lnTo>
                  <a:pt x="30818" y="84106"/>
                </a:lnTo>
                <a:lnTo>
                  <a:pt x="31158" y="83970"/>
                </a:lnTo>
                <a:lnTo>
                  <a:pt x="31497" y="83766"/>
                </a:lnTo>
                <a:lnTo>
                  <a:pt x="31768" y="83563"/>
                </a:lnTo>
                <a:lnTo>
                  <a:pt x="31972" y="83291"/>
                </a:lnTo>
                <a:lnTo>
                  <a:pt x="32176" y="83020"/>
                </a:lnTo>
                <a:lnTo>
                  <a:pt x="32244" y="82612"/>
                </a:lnTo>
                <a:lnTo>
                  <a:pt x="32312" y="82273"/>
                </a:lnTo>
                <a:lnTo>
                  <a:pt x="32244" y="81933"/>
                </a:lnTo>
                <a:lnTo>
                  <a:pt x="32176" y="81594"/>
                </a:lnTo>
                <a:lnTo>
                  <a:pt x="31972" y="81255"/>
                </a:lnTo>
                <a:lnTo>
                  <a:pt x="31768" y="80983"/>
                </a:lnTo>
                <a:lnTo>
                  <a:pt x="31497" y="80779"/>
                </a:lnTo>
                <a:lnTo>
                  <a:pt x="31158" y="80576"/>
                </a:lnTo>
                <a:lnTo>
                  <a:pt x="30818" y="80508"/>
                </a:lnTo>
                <a:lnTo>
                  <a:pt x="30479" y="80440"/>
                </a:lnTo>
                <a:close/>
                <a:moveTo>
                  <a:pt x="30886" y="80304"/>
                </a:moveTo>
                <a:lnTo>
                  <a:pt x="31225" y="80440"/>
                </a:lnTo>
                <a:lnTo>
                  <a:pt x="31565" y="80644"/>
                </a:lnTo>
                <a:lnTo>
                  <a:pt x="31904" y="80847"/>
                </a:lnTo>
                <a:lnTo>
                  <a:pt x="32108" y="81187"/>
                </a:lnTo>
                <a:lnTo>
                  <a:pt x="32312" y="81526"/>
                </a:lnTo>
                <a:lnTo>
                  <a:pt x="32447" y="81866"/>
                </a:lnTo>
                <a:lnTo>
                  <a:pt x="32447" y="82273"/>
                </a:lnTo>
                <a:lnTo>
                  <a:pt x="32447" y="82680"/>
                </a:lnTo>
                <a:lnTo>
                  <a:pt x="32312" y="83020"/>
                </a:lnTo>
                <a:lnTo>
                  <a:pt x="32108" y="83359"/>
                </a:lnTo>
                <a:lnTo>
                  <a:pt x="31904" y="83698"/>
                </a:lnTo>
                <a:lnTo>
                  <a:pt x="31565" y="83902"/>
                </a:lnTo>
                <a:lnTo>
                  <a:pt x="31225" y="84106"/>
                </a:lnTo>
                <a:lnTo>
                  <a:pt x="30886" y="84241"/>
                </a:lnTo>
                <a:lnTo>
                  <a:pt x="30479" y="84309"/>
                </a:lnTo>
                <a:lnTo>
                  <a:pt x="30071" y="84241"/>
                </a:lnTo>
                <a:lnTo>
                  <a:pt x="29732" y="84106"/>
                </a:lnTo>
                <a:lnTo>
                  <a:pt x="29393" y="83970"/>
                </a:lnTo>
                <a:lnTo>
                  <a:pt x="29053" y="83698"/>
                </a:lnTo>
                <a:lnTo>
                  <a:pt x="28850" y="83427"/>
                </a:lnTo>
                <a:lnTo>
                  <a:pt x="28646" y="83087"/>
                </a:lnTo>
                <a:lnTo>
                  <a:pt x="28510" y="82748"/>
                </a:lnTo>
                <a:lnTo>
                  <a:pt x="28442" y="82341"/>
                </a:lnTo>
                <a:lnTo>
                  <a:pt x="28442" y="82273"/>
                </a:lnTo>
                <a:lnTo>
                  <a:pt x="28510" y="81866"/>
                </a:lnTo>
                <a:lnTo>
                  <a:pt x="28646" y="81526"/>
                </a:lnTo>
                <a:lnTo>
                  <a:pt x="28782" y="81187"/>
                </a:lnTo>
                <a:lnTo>
                  <a:pt x="29053" y="80847"/>
                </a:lnTo>
                <a:lnTo>
                  <a:pt x="29325" y="80644"/>
                </a:lnTo>
                <a:lnTo>
                  <a:pt x="29664" y="80440"/>
                </a:lnTo>
                <a:lnTo>
                  <a:pt x="30071" y="80304"/>
                </a:lnTo>
                <a:close/>
                <a:moveTo>
                  <a:pt x="3530" y="815"/>
                </a:moveTo>
                <a:lnTo>
                  <a:pt x="2987" y="883"/>
                </a:lnTo>
                <a:lnTo>
                  <a:pt x="2512" y="1019"/>
                </a:lnTo>
                <a:lnTo>
                  <a:pt x="2036" y="1290"/>
                </a:lnTo>
                <a:lnTo>
                  <a:pt x="1629" y="1630"/>
                </a:lnTo>
                <a:lnTo>
                  <a:pt x="1290" y="2037"/>
                </a:lnTo>
                <a:lnTo>
                  <a:pt x="1086" y="2512"/>
                </a:lnTo>
                <a:lnTo>
                  <a:pt x="950" y="2987"/>
                </a:lnTo>
                <a:lnTo>
                  <a:pt x="882" y="3530"/>
                </a:lnTo>
                <a:lnTo>
                  <a:pt x="882" y="82612"/>
                </a:lnTo>
                <a:lnTo>
                  <a:pt x="950" y="83155"/>
                </a:lnTo>
                <a:lnTo>
                  <a:pt x="1086" y="83698"/>
                </a:lnTo>
                <a:lnTo>
                  <a:pt x="1358" y="84174"/>
                </a:lnTo>
                <a:lnTo>
                  <a:pt x="1765" y="84581"/>
                </a:lnTo>
                <a:lnTo>
                  <a:pt x="2172" y="84852"/>
                </a:lnTo>
                <a:lnTo>
                  <a:pt x="2715" y="85124"/>
                </a:lnTo>
                <a:lnTo>
                  <a:pt x="3258" y="85260"/>
                </a:lnTo>
                <a:lnTo>
                  <a:pt x="3869" y="85328"/>
                </a:lnTo>
                <a:lnTo>
                  <a:pt x="57156" y="85328"/>
                </a:lnTo>
                <a:lnTo>
                  <a:pt x="57767" y="85260"/>
                </a:lnTo>
                <a:lnTo>
                  <a:pt x="58310" y="85124"/>
                </a:lnTo>
                <a:lnTo>
                  <a:pt x="58785" y="84852"/>
                </a:lnTo>
                <a:lnTo>
                  <a:pt x="59260" y="84513"/>
                </a:lnTo>
                <a:lnTo>
                  <a:pt x="59600" y="84106"/>
                </a:lnTo>
                <a:lnTo>
                  <a:pt x="59871" y="83631"/>
                </a:lnTo>
                <a:lnTo>
                  <a:pt x="60075" y="83087"/>
                </a:lnTo>
                <a:lnTo>
                  <a:pt x="60143" y="82477"/>
                </a:lnTo>
                <a:lnTo>
                  <a:pt x="60143" y="3530"/>
                </a:lnTo>
                <a:lnTo>
                  <a:pt x="60075" y="2987"/>
                </a:lnTo>
                <a:lnTo>
                  <a:pt x="59939" y="2512"/>
                </a:lnTo>
                <a:lnTo>
                  <a:pt x="59668" y="2037"/>
                </a:lnTo>
                <a:lnTo>
                  <a:pt x="59328" y="1630"/>
                </a:lnTo>
                <a:lnTo>
                  <a:pt x="58921" y="1290"/>
                </a:lnTo>
                <a:lnTo>
                  <a:pt x="58446" y="1019"/>
                </a:lnTo>
                <a:lnTo>
                  <a:pt x="57903" y="883"/>
                </a:lnTo>
                <a:lnTo>
                  <a:pt x="57360" y="815"/>
                </a:lnTo>
                <a:close/>
                <a:moveTo>
                  <a:pt x="57971" y="679"/>
                </a:moveTo>
                <a:lnTo>
                  <a:pt x="58514" y="883"/>
                </a:lnTo>
                <a:lnTo>
                  <a:pt x="58989" y="1155"/>
                </a:lnTo>
                <a:lnTo>
                  <a:pt x="59464" y="1494"/>
                </a:lnTo>
                <a:lnTo>
                  <a:pt x="59804" y="1901"/>
                </a:lnTo>
                <a:lnTo>
                  <a:pt x="60075" y="2444"/>
                </a:lnTo>
                <a:lnTo>
                  <a:pt x="60211" y="2987"/>
                </a:lnTo>
                <a:lnTo>
                  <a:pt x="60279" y="3530"/>
                </a:lnTo>
                <a:lnTo>
                  <a:pt x="60279" y="82477"/>
                </a:lnTo>
                <a:lnTo>
                  <a:pt x="60211" y="83087"/>
                </a:lnTo>
                <a:lnTo>
                  <a:pt x="60075" y="83698"/>
                </a:lnTo>
                <a:lnTo>
                  <a:pt x="59736" y="84174"/>
                </a:lnTo>
                <a:lnTo>
                  <a:pt x="59396" y="84649"/>
                </a:lnTo>
                <a:lnTo>
                  <a:pt x="58921" y="84988"/>
                </a:lnTo>
                <a:lnTo>
                  <a:pt x="58378" y="85260"/>
                </a:lnTo>
                <a:lnTo>
                  <a:pt x="57767" y="85463"/>
                </a:lnTo>
                <a:lnTo>
                  <a:pt x="57156" y="85531"/>
                </a:lnTo>
                <a:lnTo>
                  <a:pt x="3869" y="85531"/>
                </a:lnTo>
                <a:lnTo>
                  <a:pt x="3190" y="85463"/>
                </a:lnTo>
                <a:lnTo>
                  <a:pt x="2647" y="85260"/>
                </a:lnTo>
                <a:lnTo>
                  <a:pt x="2104" y="84988"/>
                </a:lnTo>
                <a:lnTo>
                  <a:pt x="1629" y="84649"/>
                </a:lnTo>
                <a:lnTo>
                  <a:pt x="1222" y="84241"/>
                </a:lnTo>
                <a:lnTo>
                  <a:pt x="950" y="83766"/>
                </a:lnTo>
                <a:lnTo>
                  <a:pt x="747" y="83223"/>
                </a:lnTo>
                <a:lnTo>
                  <a:pt x="679" y="82612"/>
                </a:lnTo>
                <a:lnTo>
                  <a:pt x="679" y="3530"/>
                </a:lnTo>
                <a:lnTo>
                  <a:pt x="747" y="2987"/>
                </a:lnTo>
                <a:lnTo>
                  <a:pt x="950" y="2444"/>
                </a:lnTo>
                <a:lnTo>
                  <a:pt x="1154" y="1901"/>
                </a:lnTo>
                <a:lnTo>
                  <a:pt x="1561" y="1494"/>
                </a:lnTo>
                <a:lnTo>
                  <a:pt x="1969" y="1155"/>
                </a:lnTo>
                <a:lnTo>
                  <a:pt x="2444" y="883"/>
                </a:lnTo>
                <a:lnTo>
                  <a:pt x="2987" y="679"/>
                </a:lnTo>
                <a:close/>
                <a:moveTo>
                  <a:pt x="3530" y="1"/>
                </a:moveTo>
                <a:lnTo>
                  <a:pt x="2851" y="68"/>
                </a:lnTo>
                <a:lnTo>
                  <a:pt x="2172" y="204"/>
                </a:lnTo>
                <a:lnTo>
                  <a:pt x="1561" y="544"/>
                </a:lnTo>
                <a:lnTo>
                  <a:pt x="1018" y="1019"/>
                </a:lnTo>
                <a:lnTo>
                  <a:pt x="611" y="1562"/>
                </a:lnTo>
                <a:lnTo>
                  <a:pt x="272" y="2173"/>
                </a:lnTo>
                <a:lnTo>
                  <a:pt x="68" y="2852"/>
                </a:lnTo>
                <a:lnTo>
                  <a:pt x="0" y="3530"/>
                </a:lnTo>
                <a:lnTo>
                  <a:pt x="0" y="82612"/>
                </a:lnTo>
                <a:lnTo>
                  <a:pt x="68" y="83359"/>
                </a:lnTo>
                <a:lnTo>
                  <a:pt x="339" y="84038"/>
                </a:lnTo>
                <a:lnTo>
                  <a:pt x="679" y="84649"/>
                </a:lnTo>
                <a:lnTo>
                  <a:pt x="1154" y="85124"/>
                </a:lnTo>
                <a:lnTo>
                  <a:pt x="1697" y="85599"/>
                </a:lnTo>
                <a:lnTo>
                  <a:pt x="2376" y="85938"/>
                </a:lnTo>
                <a:lnTo>
                  <a:pt x="3055" y="86142"/>
                </a:lnTo>
                <a:lnTo>
                  <a:pt x="3869" y="86210"/>
                </a:lnTo>
                <a:lnTo>
                  <a:pt x="57156" y="86210"/>
                </a:lnTo>
                <a:lnTo>
                  <a:pt x="57903" y="86142"/>
                </a:lnTo>
                <a:lnTo>
                  <a:pt x="58582" y="85938"/>
                </a:lnTo>
                <a:lnTo>
                  <a:pt x="59260" y="85599"/>
                </a:lnTo>
                <a:lnTo>
                  <a:pt x="59804" y="85124"/>
                </a:lnTo>
                <a:lnTo>
                  <a:pt x="60347" y="84581"/>
                </a:lnTo>
                <a:lnTo>
                  <a:pt x="60686" y="83970"/>
                </a:lnTo>
                <a:lnTo>
                  <a:pt x="60890" y="83223"/>
                </a:lnTo>
                <a:lnTo>
                  <a:pt x="60957" y="82477"/>
                </a:lnTo>
                <a:lnTo>
                  <a:pt x="60957" y="3530"/>
                </a:lnTo>
                <a:lnTo>
                  <a:pt x="60890" y="2852"/>
                </a:lnTo>
                <a:lnTo>
                  <a:pt x="60686" y="2173"/>
                </a:lnTo>
                <a:lnTo>
                  <a:pt x="60347" y="1562"/>
                </a:lnTo>
                <a:lnTo>
                  <a:pt x="59939" y="1019"/>
                </a:lnTo>
                <a:lnTo>
                  <a:pt x="59396" y="544"/>
                </a:lnTo>
                <a:lnTo>
                  <a:pt x="58785" y="204"/>
                </a:lnTo>
                <a:lnTo>
                  <a:pt x="58106" y="68"/>
                </a:lnTo>
                <a:lnTo>
                  <a:pt x="57360" y="1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515" name="Shape 515"/>
          <p:cNvSpPr/>
          <p:nvPr/>
        </p:nvSpPr>
        <p:spPr>
          <a:xfrm>
            <a:off x="5466450" y="743025"/>
            <a:ext cx="2493300" cy="33336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with copy and iPad 1">
  <p:cSld name="CUSTOM_2_1_1_1">
    <p:bg>
      <p:bgPr>
        <a:solidFill>
          <a:srgbClr val="1486AB"/>
        </a:solidFill>
        <a:effectLst/>
      </p:bgPr>
    </p:bg>
    <p:spTree>
      <p:nvGrpSpPr>
        <p:cNvPr id="1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Shape 517"/>
          <p:cNvSpPr/>
          <p:nvPr/>
        </p:nvSpPr>
        <p:spPr>
          <a:xfrm flipH="1">
            <a:off x="50" y="0"/>
            <a:ext cx="4187700" cy="51435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8" name="Shape 518"/>
          <p:cNvSpPr/>
          <p:nvPr/>
        </p:nvSpPr>
        <p:spPr>
          <a:xfrm>
            <a:off x="418775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0" name="Shape 520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3600"/>
              <a:buFont typeface="Open Sans Light"/>
              <a:buNone/>
              <a:defRPr sz="3600"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2800"/>
              <a:buNone/>
              <a:defRPr>
                <a:solidFill>
                  <a:srgbClr val="3A525F"/>
                </a:solidFill>
              </a:defRPr>
            </a:lvl9pPr>
          </a:lstStyle>
          <a:p>
            <a:endParaRPr/>
          </a:p>
        </p:txBody>
      </p:sp>
      <p:sp>
        <p:nvSpPr>
          <p:cNvPr id="521" name="Shape 521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3A525F"/>
              </a:buClr>
              <a:buSzPts val="1200"/>
              <a:buFont typeface="Open Sans"/>
              <a:buChar char="●"/>
              <a:defRPr sz="12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○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■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●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○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■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●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3A525F"/>
              </a:buClr>
              <a:buSzPts val="1000"/>
              <a:buFont typeface="Open Sans"/>
              <a:buChar char="○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3A525F"/>
              </a:buClr>
              <a:buSzPts val="1000"/>
              <a:buFont typeface="Open Sans"/>
              <a:buChar char="■"/>
              <a:defRPr sz="10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522" name="Shape 522"/>
          <p:cNvSpPr/>
          <p:nvPr/>
        </p:nvSpPr>
        <p:spPr>
          <a:xfrm>
            <a:off x="4482701" y="707826"/>
            <a:ext cx="4398404" cy="3424207"/>
          </a:xfrm>
          <a:custGeom>
            <a:avLst/>
            <a:gdLst/>
            <a:ahLst/>
            <a:cxnLst/>
            <a:rect l="0" t="0" r="0" b="0"/>
            <a:pathLst>
              <a:path w="143434" h="111665" extrusionOk="0">
                <a:moveTo>
                  <a:pt x="71751" y="2308"/>
                </a:moveTo>
                <a:lnTo>
                  <a:pt x="71887" y="2376"/>
                </a:lnTo>
                <a:lnTo>
                  <a:pt x="72091" y="2444"/>
                </a:lnTo>
                <a:lnTo>
                  <a:pt x="72159" y="2647"/>
                </a:lnTo>
                <a:lnTo>
                  <a:pt x="72226" y="2783"/>
                </a:lnTo>
                <a:lnTo>
                  <a:pt x="72159" y="2987"/>
                </a:lnTo>
                <a:lnTo>
                  <a:pt x="72091" y="3190"/>
                </a:lnTo>
                <a:lnTo>
                  <a:pt x="71887" y="3258"/>
                </a:lnTo>
                <a:lnTo>
                  <a:pt x="71751" y="3326"/>
                </a:lnTo>
                <a:lnTo>
                  <a:pt x="71548" y="3258"/>
                </a:lnTo>
                <a:lnTo>
                  <a:pt x="71344" y="3190"/>
                </a:lnTo>
                <a:lnTo>
                  <a:pt x="71276" y="2987"/>
                </a:lnTo>
                <a:lnTo>
                  <a:pt x="71208" y="2783"/>
                </a:lnTo>
                <a:lnTo>
                  <a:pt x="71276" y="2647"/>
                </a:lnTo>
                <a:lnTo>
                  <a:pt x="71344" y="2444"/>
                </a:lnTo>
                <a:lnTo>
                  <a:pt x="71548" y="2376"/>
                </a:lnTo>
                <a:lnTo>
                  <a:pt x="71751" y="2308"/>
                </a:lnTo>
                <a:close/>
                <a:moveTo>
                  <a:pt x="137528" y="5906"/>
                </a:moveTo>
                <a:lnTo>
                  <a:pt x="137596" y="5974"/>
                </a:lnTo>
                <a:lnTo>
                  <a:pt x="137596" y="89604"/>
                </a:lnTo>
                <a:lnTo>
                  <a:pt x="5906" y="89604"/>
                </a:lnTo>
                <a:lnTo>
                  <a:pt x="5906" y="5974"/>
                </a:lnTo>
                <a:lnTo>
                  <a:pt x="5906" y="5906"/>
                </a:lnTo>
                <a:close/>
                <a:moveTo>
                  <a:pt x="3530" y="0"/>
                </a:moveTo>
                <a:lnTo>
                  <a:pt x="3191" y="68"/>
                </a:lnTo>
                <a:lnTo>
                  <a:pt x="2444" y="339"/>
                </a:lnTo>
                <a:lnTo>
                  <a:pt x="1766" y="679"/>
                </a:lnTo>
                <a:lnTo>
                  <a:pt x="1155" y="1154"/>
                </a:lnTo>
                <a:lnTo>
                  <a:pt x="679" y="1765"/>
                </a:lnTo>
                <a:lnTo>
                  <a:pt x="272" y="2444"/>
                </a:lnTo>
                <a:lnTo>
                  <a:pt x="69" y="3190"/>
                </a:lnTo>
                <a:lnTo>
                  <a:pt x="1" y="3598"/>
                </a:lnTo>
                <a:lnTo>
                  <a:pt x="1" y="4005"/>
                </a:lnTo>
                <a:lnTo>
                  <a:pt x="1" y="91572"/>
                </a:lnTo>
                <a:lnTo>
                  <a:pt x="1" y="91979"/>
                </a:lnTo>
                <a:lnTo>
                  <a:pt x="69" y="92319"/>
                </a:lnTo>
                <a:lnTo>
                  <a:pt x="272" y="93065"/>
                </a:lnTo>
                <a:lnTo>
                  <a:pt x="679" y="93744"/>
                </a:lnTo>
                <a:lnTo>
                  <a:pt x="1155" y="94355"/>
                </a:lnTo>
                <a:lnTo>
                  <a:pt x="1766" y="94830"/>
                </a:lnTo>
                <a:lnTo>
                  <a:pt x="2444" y="95238"/>
                </a:lnTo>
                <a:lnTo>
                  <a:pt x="3191" y="95441"/>
                </a:lnTo>
                <a:lnTo>
                  <a:pt x="3530" y="95509"/>
                </a:lnTo>
                <a:lnTo>
                  <a:pt x="139904" y="95509"/>
                </a:lnTo>
                <a:lnTo>
                  <a:pt x="140311" y="95441"/>
                </a:lnTo>
                <a:lnTo>
                  <a:pt x="141058" y="95238"/>
                </a:lnTo>
                <a:lnTo>
                  <a:pt x="141737" y="94830"/>
                </a:lnTo>
                <a:lnTo>
                  <a:pt x="142280" y="94355"/>
                </a:lnTo>
                <a:lnTo>
                  <a:pt x="142755" y="93744"/>
                </a:lnTo>
                <a:lnTo>
                  <a:pt x="143162" y="93065"/>
                </a:lnTo>
                <a:lnTo>
                  <a:pt x="143366" y="92319"/>
                </a:lnTo>
                <a:lnTo>
                  <a:pt x="143434" y="91979"/>
                </a:lnTo>
                <a:lnTo>
                  <a:pt x="143434" y="91572"/>
                </a:lnTo>
                <a:lnTo>
                  <a:pt x="143434" y="4005"/>
                </a:lnTo>
                <a:lnTo>
                  <a:pt x="143434" y="3598"/>
                </a:lnTo>
                <a:lnTo>
                  <a:pt x="143366" y="3190"/>
                </a:lnTo>
                <a:lnTo>
                  <a:pt x="143162" y="2444"/>
                </a:lnTo>
                <a:lnTo>
                  <a:pt x="142755" y="1765"/>
                </a:lnTo>
                <a:lnTo>
                  <a:pt x="142280" y="1154"/>
                </a:lnTo>
                <a:lnTo>
                  <a:pt x="141737" y="679"/>
                </a:lnTo>
                <a:lnTo>
                  <a:pt x="141058" y="339"/>
                </a:lnTo>
                <a:lnTo>
                  <a:pt x="140311" y="68"/>
                </a:lnTo>
                <a:lnTo>
                  <a:pt x="139904" y="0"/>
                </a:lnTo>
                <a:close/>
                <a:moveTo>
                  <a:pt x="55324" y="95713"/>
                </a:moveTo>
                <a:lnTo>
                  <a:pt x="55052" y="98971"/>
                </a:lnTo>
                <a:lnTo>
                  <a:pt x="54713" y="102297"/>
                </a:lnTo>
                <a:lnTo>
                  <a:pt x="54374" y="105284"/>
                </a:lnTo>
                <a:lnTo>
                  <a:pt x="53966" y="107388"/>
                </a:lnTo>
                <a:lnTo>
                  <a:pt x="53763" y="108203"/>
                </a:lnTo>
                <a:lnTo>
                  <a:pt x="53627" y="108746"/>
                </a:lnTo>
                <a:lnTo>
                  <a:pt x="53423" y="109153"/>
                </a:lnTo>
                <a:lnTo>
                  <a:pt x="53220" y="109357"/>
                </a:lnTo>
                <a:lnTo>
                  <a:pt x="52677" y="109493"/>
                </a:lnTo>
                <a:lnTo>
                  <a:pt x="51794" y="109696"/>
                </a:lnTo>
                <a:lnTo>
                  <a:pt x="49690" y="110036"/>
                </a:lnTo>
                <a:lnTo>
                  <a:pt x="48061" y="110307"/>
                </a:lnTo>
                <a:lnTo>
                  <a:pt x="47450" y="110443"/>
                </a:lnTo>
                <a:lnTo>
                  <a:pt x="47110" y="110511"/>
                </a:lnTo>
                <a:lnTo>
                  <a:pt x="47042" y="110579"/>
                </a:lnTo>
                <a:lnTo>
                  <a:pt x="47042" y="110783"/>
                </a:lnTo>
                <a:lnTo>
                  <a:pt x="47110" y="110850"/>
                </a:lnTo>
                <a:lnTo>
                  <a:pt x="47585" y="110918"/>
                </a:lnTo>
                <a:lnTo>
                  <a:pt x="48400" y="110986"/>
                </a:lnTo>
                <a:lnTo>
                  <a:pt x="51387" y="111054"/>
                </a:lnTo>
                <a:lnTo>
                  <a:pt x="56071" y="111122"/>
                </a:lnTo>
                <a:lnTo>
                  <a:pt x="87092" y="111122"/>
                </a:lnTo>
                <a:lnTo>
                  <a:pt x="91708" y="111054"/>
                </a:lnTo>
                <a:lnTo>
                  <a:pt x="94695" y="110986"/>
                </a:lnTo>
                <a:lnTo>
                  <a:pt x="95578" y="110918"/>
                </a:lnTo>
                <a:lnTo>
                  <a:pt x="96053" y="110850"/>
                </a:lnTo>
                <a:lnTo>
                  <a:pt x="96121" y="110783"/>
                </a:lnTo>
                <a:lnTo>
                  <a:pt x="96121" y="110579"/>
                </a:lnTo>
                <a:lnTo>
                  <a:pt x="96053" y="110511"/>
                </a:lnTo>
                <a:lnTo>
                  <a:pt x="95713" y="110443"/>
                </a:lnTo>
                <a:lnTo>
                  <a:pt x="95102" y="110307"/>
                </a:lnTo>
                <a:lnTo>
                  <a:pt x="93473" y="110036"/>
                </a:lnTo>
                <a:lnTo>
                  <a:pt x="91369" y="109696"/>
                </a:lnTo>
                <a:lnTo>
                  <a:pt x="90487" y="109493"/>
                </a:lnTo>
                <a:lnTo>
                  <a:pt x="89943" y="109357"/>
                </a:lnTo>
                <a:lnTo>
                  <a:pt x="89740" y="109153"/>
                </a:lnTo>
                <a:lnTo>
                  <a:pt x="89536" y="108746"/>
                </a:lnTo>
                <a:lnTo>
                  <a:pt x="89333" y="108203"/>
                </a:lnTo>
                <a:lnTo>
                  <a:pt x="89197" y="107388"/>
                </a:lnTo>
                <a:lnTo>
                  <a:pt x="88789" y="105284"/>
                </a:lnTo>
                <a:lnTo>
                  <a:pt x="88382" y="102297"/>
                </a:lnTo>
                <a:lnTo>
                  <a:pt x="88043" y="98971"/>
                </a:lnTo>
                <a:lnTo>
                  <a:pt x="87839" y="95713"/>
                </a:lnTo>
                <a:close/>
                <a:moveTo>
                  <a:pt x="47450" y="111054"/>
                </a:moveTo>
                <a:lnTo>
                  <a:pt x="47450" y="111122"/>
                </a:lnTo>
                <a:lnTo>
                  <a:pt x="47450" y="111393"/>
                </a:lnTo>
                <a:lnTo>
                  <a:pt x="47518" y="111461"/>
                </a:lnTo>
                <a:lnTo>
                  <a:pt x="48807" y="111529"/>
                </a:lnTo>
                <a:lnTo>
                  <a:pt x="52473" y="111597"/>
                </a:lnTo>
                <a:lnTo>
                  <a:pt x="62384" y="111665"/>
                </a:lnTo>
                <a:lnTo>
                  <a:pt x="80779" y="111665"/>
                </a:lnTo>
                <a:lnTo>
                  <a:pt x="90622" y="111597"/>
                </a:lnTo>
                <a:lnTo>
                  <a:pt x="94356" y="111529"/>
                </a:lnTo>
                <a:lnTo>
                  <a:pt x="95646" y="111461"/>
                </a:lnTo>
                <a:lnTo>
                  <a:pt x="95713" y="111393"/>
                </a:lnTo>
                <a:lnTo>
                  <a:pt x="95713" y="111122"/>
                </a:lnTo>
                <a:lnTo>
                  <a:pt x="95646" y="111054"/>
                </a:lnTo>
                <a:lnTo>
                  <a:pt x="94084" y="111122"/>
                </a:lnTo>
                <a:lnTo>
                  <a:pt x="91233" y="111190"/>
                </a:lnTo>
                <a:lnTo>
                  <a:pt x="80847" y="111258"/>
                </a:lnTo>
                <a:lnTo>
                  <a:pt x="62316" y="111258"/>
                </a:lnTo>
                <a:lnTo>
                  <a:pt x="51930" y="111190"/>
                </a:lnTo>
                <a:lnTo>
                  <a:pt x="49079" y="111122"/>
                </a:lnTo>
                <a:lnTo>
                  <a:pt x="47518" y="111054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3" name="Shape 523"/>
          <p:cNvSpPr/>
          <p:nvPr/>
        </p:nvSpPr>
        <p:spPr>
          <a:xfrm>
            <a:off x="4666759" y="889668"/>
            <a:ext cx="4030200" cy="25737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Phones and Desktop mockups">
  <p:cSld name="CUSTOM_3">
    <p:bg>
      <p:bgPr>
        <a:solidFill>
          <a:srgbClr val="1486AB"/>
        </a:solidFill>
        <a:effectLst/>
      </p:bgPr>
    </p:bg>
    <p:spTree>
      <p:nvGrpSpPr>
        <p:cNvPr id="1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Shape 525"/>
          <p:cNvSpPr/>
          <p:nvPr/>
        </p:nvSpPr>
        <p:spPr>
          <a:xfrm>
            <a:off x="412550" y="489288"/>
            <a:ext cx="1648277" cy="3307566"/>
          </a:xfrm>
          <a:custGeom>
            <a:avLst/>
            <a:gdLst/>
            <a:ahLst/>
            <a:cxnLst/>
            <a:rect l="0" t="0" r="0" b="0"/>
            <a:pathLst>
              <a:path w="30819" h="61841" extrusionOk="0">
                <a:moveTo>
                  <a:pt x="5160" y="2580"/>
                </a:moveTo>
                <a:lnTo>
                  <a:pt x="5295" y="2648"/>
                </a:lnTo>
                <a:lnTo>
                  <a:pt x="5363" y="2784"/>
                </a:lnTo>
                <a:lnTo>
                  <a:pt x="5363" y="2920"/>
                </a:lnTo>
                <a:lnTo>
                  <a:pt x="5363" y="3055"/>
                </a:lnTo>
                <a:lnTo>
                  <a:pt x="5295" y="3191"/>
                </a:lnTo>
                <a:lnTo>
                  <a:pt x="5160" y="3259"/>
                </a:lnTo>
                <a:lnTo>
                  <a:pt x="4888" y="3259"/>
                </a:lnTo>
                <a:lnTo>
                  <a:pt x="4752" y="3191"/>
                </a:lnTo>
                <a:lnTo>
                  <a:pt x="4684" y="3055"/>
                </a:lnTo>
                <a:lnTo>
                  <a:pt x="4684" y="2920"/>
                </a:lnTo>
                <a:lnTo>
                  <a:pt x="4684" y="2784"/>
                </a:lnTo>
                <a:lnTo>
                  <a:pt x="4752" y="2648"/>
                </a:lnTo>
                <a:lnTo>
                  <a:pt x="4888" y="2580"/>
                </a:lnTo>
                <a:close/>
                <a:moveTo>
                  <a:pt x="15410" y="2241"/>
                </a:moveTo>
                <a:lnTo>
                  <a:pt x="15681" y="2309"/>
                </a:lnTo>
                <a:lnTo>
                  <a:pt x="15885" y="2444"/>
                </a:lnTo>
                <a:lnTo>
                  <a:pt x="16021" y="2648"/>
                </a:lnTo>
                <a:lnTo>
                  <a:pt x="16088" y="2920"/>
                </a:lnTo>
                <a:lnTo>
                  <a:pt x="16021" y="3191"/>
                </a:lnTo>
                <a:lnTo>
                  <a:pt x="15885" y="3395"/>
                </a:lnTo>
                <a:lnTo>
                  <a:pt x="15681" y="3531"/>
                </a:lnTo>
                <a:lnTo>
                  <a:pt x="15410" y="3598"/>
                </a:lnTo>
                <a:lnTo>
                  <a:pt x="15138" y="3531"/>
                </a:lnTo>
                <a:lnTo>
                  <a:pt x="14934" y="3395"/>
                </a:lnTo>
                <a:lnTo>
                  <a:pt x="14799" y="3191"/>
                </a:lnTo>
                <a:lnTo>
                  <a:pt x="14731" y="2920"/>
                </a:lnTo>
                <a:lnTo>
                  <a:pt x="14799" y="2648"/>
                </a:lnTo>
                <a:lnTo>
                  <a:pt x="14934" y="2444"/>
                </a:lnTo>
                <a:lnTo>
                  <a:pt x="15138" y="2309"/>
                </a:lnTo>
                <a:lnTo>
                  <a:pt x="15410" y="2241"/>
                </a:lnTo>
                <a:close/>
                <a:moveTo>
                  <a:pt x="29393" y="5228"/>
                </a:moveTo>
                <a:lnTo>
                  <a:pt x="29461" y="5296"/>
                </a:lnTo>
                <a:lnTo>
                  <a:pt x="29461" y="54849"/>
                </a:lnTo>
                <a:lnTo>
                  <a:pt x="1426" y="54849"/>
                </a:lnTo>
                <a:lnTo>
                  <a:pt x="1426" y="5296"/>
                </a:lnTo>
                <a:lnTo>
                  <a:pt x="1494" y="5228"/>
                </a:lnTo>
                <a:close/>
                <a:moveTo>
                  <a:pt x="15410" y="544"/>
                </a:moveTo>
                <a:lnTo>
                  <a:pt x="19143" y="612"/>
                </a:lnTo>
                <a:lnTo>
                  <a:pt x="23012" y="747"/>
                </a:lnTo>
                <a:lnTo>
                  <a:pt x="26339" y="951"/>
                </a:lnTo>
                <a:lnTo>
                  <a:pt x="27560" y="1087"/>
                </a:lnTo>
                <a:lnTo>
                  <a:pt x="27560" y="1087"/>
                </a:lnTo>
                <a:lnTo>
                  <a:pt x="26339" y="1019"/>
                </a:lnTo>
                <a:lnTo>
                  <a:pt x="23012" y="815"/>
                </a:lnTo>
                <a:lnTo>
                  <a:pt x="19143" y="680"/>
                </a:lnTo>
                <a:lnTo>
                  <a:pt x="15410" y="612"/>
                </a:lnTo>
                <a:lnTo>
                  <a:pt x="11676" y="680"/>
                </a:lnTo>
                <a:lnTo>
                  <a:pt x="7807" y="815"/>
                </a:lnTo>
                <a:lnTo>
                  <a:pt x="4481" y="1019"/>
                </a:lnTo>
                <a:lnTo>
                  <a:pt x="3259" y="1087"/>
                </a:lnTo>
                <a:lnTo>
                  <a:pt x="2444" y="1223"/>
                </a:lnTo>
                <a:lnTo>
                  <a:pt x="1969" y="1358"/>
                </a:lnTo>
                <a:lnTo>
                  <a:pt x="1630" y="1494"/>
                </a:lnTo>
                <a:lnTo>
                  <a:pt x="1290" y="1698"/>
                </a:lnTo>
                <a:lnTo>
                  <a:pt x="1019" y="1901"/>
                </a:lnTo>
                <a:lnTo>
                  <a:pt x="815" y="2173"/>
                </a:lnTo>
                <a:lnTo>
                  <a:pt x="679" y="2444"/>
                </a:lnTo>
                <a:lnTo>
                  <a:pt x="544" y="2852"/>
                </a:lnTo>
                <a:lnTo>
                  <a:pt x="544" y="3259"/>
                </a:lnTo>
                <a:lnTo>
                  <a:pt x="544" y="58311"/>
                </a:lnTo>
                <a:lnTo>
                  <a:pt x="544" y="58718"/>
                </a:lnTo>
                <a:lnTo>
                  <a:pt x="476" y="58311"/>
                </a:lnTo>
                <a:lnTo>
                  <a:pt x="476" y="3259"/>
                </a:lnTo>
                <a:lnTo>
                  <a:pt x="544" y="2784"/>
                </a:lnTo>
                <a:lnTo>
                  <a:pt x="612" y="2444"/>
                </a:lnTo>
                <a:lnTo>
                  <a:pt x="747" y="2105"/>
                </a:lnTo>
                <a:lnTo>
                  <a:pt x="951" y="1834"/>
                </a:lnTo>
                <a:lnTo>
                  <a:pt x="1222" y="1630"/>
                </a:lnTo>
                <a:lnTo>
                  <a:pt x="1562" y="1426"/>
                </a:lnTo>
                <a:lnTo>
                  <a:pt x="1969" y="1290"/>
                </a:lnTo>
                <a:lnTo>
                  <a:pt x="2444" y="1155"/>
                </a:lnTo>
                <a:lnTo>
                  <a:pt x="3259" y="1087"/>
                </a:lnTo>
                <a:lnTo>
                  <a:pt x="4481" y="951"/>
                </a:lnTo>
                <a:lnTo>
                  <a:pt x="7807" y="747"/>
                </a:lnTo>
                <a:lnTo>
                  <a:pt x="11676" y="612"/>
                </a:lnTo>
                <a:lnTo>
                  <a:pt x="15410" y="544"/>
                </a:lnTo>
                <a:close/>
                <a:moveTo>
                  <a:pt x="27560" y="1087"/>
                </a:moveTo>
                <a:lnTo>
                  <a:pt x="28375" y="1155"/>
                </a:lnTo>
                <a:lnTo>
                  <a:pt x="28850" y="1290"/>
                </a:lnTo>
                <a:lnTo>
                  <a:pt x="29257" y="1426"/>
                </a:lnTo>
                <a:lnTo>
                  <a:pt x="29597" y="1630"/>
                </a:lnTo>
                <a:lnTo>
                  <a:pt x="29868" y="1834"/>
                </a:lnTo>
                <a:lnTo>
                  <a:pt x="30072" y="2105"/>
                </a:lnTo>
                <a:lnTo>
                  <a:pt x="30208" y="2444"/>
                </a:lnTo>
                <a:lnTo>
                  <a:pt x="30276" y="2784"/>
                </a:lnTo>
                <a:lnTo>
                  <a:pt x="30344" y="3259"/>
                </a:lnTo>
                <a:lnTo>
                  <a:pt x="30344" y="58311"/>
                </a:lnTo>
                <a:lnTo>
                  <a:pt x="30276" y="58718"/>
                </a:lnTo>
                <a:lnTo>
                  <a:pt x="30208" y="59125"/>
                </a:lnTo>
                <a:lnTo>
                  <a:pt x="30072" y="59465"/>
                </a:lnTo>
                <a:lnTo>
                  <a:pt x="29868" y="59736"/>
                </a:lnTo>
                <a:lnTo>
                  <a:pt x="29597" y="60008"/>
                </a:lnTo>
                <a:lnTo>
                  <a:pt x="29257" y="60144"/>
                </a:lnTo>
                <a:lnTo>
                  <a:pt x="28850" y="60347"/>
                </a:lnTo>
                <a:lnTo>
                  <a:pt x="28375" y="60415"/>
                </a:lnTo>
                <a:lnTo>
                  <a:pt x="26746" y="60687"/>
                </a:lnTo>
                <a:lnTo>
                  <a:pt x="23895" y="60958"/>
                </a:lnTo>
                <a:lnTo>
                  <a:pt x="22130" y="61094"/>
                </a:lnTo>
                <a:lnTo>
                  <a:pt x="20093" y="61230"/>
                </a:lnTo>
                <a:lnTo>
                  <a:pt x="17853" y="61298"/>
                </a:lnTo>
                <a:lnTo>
                  <a:pt x="12966" y="61298"/>
                </a:lnTo>
                <a:lnTo>
                  <a:pt x="10726" y="61230"/>
                </a:lnTo>
                <a:lnTo>
                  <a:pt x="8689" y="61094"/>
                </a:lnTo>
                <a:lnTo>
                  <a:pt x="6924" y="60958"/>
                </a:lnTo>
                <a:lnTo>
                  <a:pt x="4073" y="60687"/>
                </a:lnTo>
                <a:lnTo>
                  <a:pt x="2444" y="60415"/>
                </a:lnTo>
                <a:lnTo>
                  <a:pt x="1969" y="60347"/>
                </a:lnTo>
                <a:lnTo>
                  <a:pt x="1562" y="60144"/>
                </a:lnTo>
                <a:lnTo>
                  <a:pt x="1290" y="60008"/>
                </a:lnTo>
                <a:lnTo>
                  <a:pt x="951" y="59736"/>
                </a:lnTo>
                <a:lnTo>
                  <a:pt x="747" y="59465"/>
                </a:lnTo>
                <a:lnTo>
                  <a:pt x="612" y="59125"/>
                </a:lnTo>
                <a:lnTo>
                  <a:pt x="544" y="58718"/>
                </a:lnTo>
                <a:lnTo>
                  <a:pt x="544" y="58718"/>
                </a:lnTo>
                <a:lnTo>
                  <a:pt x="679" y="59125"/>
                </a:lnTo>
                <a:lnTo>
                  <a:pt x="815" y="59397"/>
                </a:lnTo>
                <a:lnTo>
                  <a:pt x="1019" y="59669"/>
                </a:lnTo>
                <a:lnTo>
                  <a:pt x="1290" y="59940"/>
                </a:lnTo>
                <a:lnTo>
                  <a:pt x="1630" y="60144"/>
                </a:lnTo>
                <a:lnTo>
                  <a:pt x="2037" y="60279"/>
                </a:lnTo>
                <a:lnTo>
                  <a:pt x="2444" y="60415"/>
                </a:lnTo>
                <a:lnTo>
                  <a:pt x="4073" y="60619"/>
                </a:lnTo>
                <a:lnTo>
                  <a:pt x="6924" y="60890"/>
                </a:lnTo>
                <a:lnTo>
                  <a:pt x="8689" y="61026"/>
                </a:lnTo>
                <a:lnTo>
                  <a:pt x="10726" y="61162"/>
                </a:lnTo>
                <a:lnTo>
                  <a:pt x="12966" y="61230"/>
                </a:lnTo>
                <a:lnTo>
                  <a:pt x="17853" y="61230"/>
                </a:lnTo>
                <a:lnTo>
                  <a:pt x="20093" y="61162"/>
                </a:lnTo>
                <a:lnTo>
                  <a:pt x="22130" y="61026"/>
                </a:lnTo>
                <a:lnTo>
                  <a:pt x="23895" y="60890"/>
                </a:lnTo>
                <a:lnTo>
                  <a:pt x="26746" y="60619"/>
                </a:lnTo>
                <a:lnTo>
                  <a:pt x="28375" y="60415"/>
                </a:lnTo>
                <a:lnTo>
                  <a:pt x="28850" y="60279"/>
                </a:lnTo>
                <a:lnTo>
                  <a:pt x="29190" y="60144"/>
                </a:lnTo>
                <a:lnTo>
                  <a:pt x="29529" y="59940"/>
                </a:lnTo>
                <a:lnTo>
                  <a:pt x="29800" y="59669"/>
                </a:lnTo>
                <a:lnTo>
                  <a:pt x="30004" y="59397"/>
                </a:lnTo>
                <a:lnTo>
                  <a:pt x="30140" y="59125"/>
                </a:lnTo>
                <a:lnTo>
                  <a:pt x="30276" y="58718"/>
                </a:lnTo>
                <a:lnTo>
                  <a:pt x="30276" y="58311"/>
                </a:lnTo>
                <a:lnTo>
                  <a:pt x="30276" y="3259"/>
                </a:lnTo>
                <a:lnTo>
                  <a:pt x="30276" y="2852"/>
                </a:lnTo>
                <a:lnTo>
                  <a:pt x="30140" y="2444"/>
                </a:lnTo>
                <a:lnTo>
                  <a:pt x="30004" y="2173"/>
                </a:lnTo>
                <a:lnTo>
                  <a:pt x="29800" y="1901"/>
                </a:lnTo>
                <a:lnTo>
                  <a:pt x="29529" y="1698"/>
                </a:lnTo>
                <a:lnTo>
                  <a:pt x="29190" y="1494"/>
                </a:lnTo>
                <a:lnTo>
                  <a:pt x="28850" y="1358"/>
                </a:lnTo>
                <a:lnTo>
                  <a:pt x="28375" y="1223"/>
                </a:lnTo>
                <a:lnTo>
                  <a:pt x="27560" y="1087"/>
                </a:lnTo>
                <a:close/>
                <a:moveTo>
                  <a:pt x="15410" y="1"/>
                </a:moveTo>
                <a:lnTo>
                  <a:pt x="11608" y="69"/>
                </a:lnTo>
                <a:lnTo>
                  <a:pt x="7739" y="204"/>
                </a:lnTo>
                <a:lnTo>
                  <a:pt x="4413" y="408"/>
                </a:lnTo>
                <a:lnTo>
                  <a:pt x="3191" y="544"/>
                </a:lnTo>
                <a:lnTo>
                  <a:pt x="2309" y="680"/>
                </a:lnTo>
                <a:lnTo>
                  <a:pt x="1765" y="815"/>
                </a:lnTo>
                <a:lnTo>
                  <a:pt x="1290" y="1019"/>
                </a:lnTo>
                <a:lnTo>
                  <a:pt x="883" y="1223"/>
                </a:lnTo>
                <a:lnTo>
                  <a:pt x="544" y="1494"/>
                </a:lnTo>
                <a:lnTo>
                  <a:pt x="340" y="1901"/>
                </a:lnTo>
                <a:lnTo>
                  <a:pt x="136" y="2241"/>
                </a:lnTo>
                <a:lnTo>
                  <a:pt x="1" y="2716"/>
                </a:lnTo>
                <a:lnTo>
                  <a:pt x="1" y="3259"/>
                </a:lnTo>
                <a:lnTo>
                  <a:pt x="1" y="58311"/>
                </a:lnTo>
                <a:lnTo>
                  <a:pt x="1" y="58854"/>
                </a:lnTo>
                <a:lnTo>
                  <a:pt x="136" y="59261"/>
                </a:lnTo>
                <a:lnTo>
                  <a:pt x="340" y="59736"/>
                </a:lnTo>
                <a:lnTo>
                  <a:pt x="612" y="60076"/>
                </a:lnTo>
                <a:lnTo>
                  <a:pt x="951" y="60347"/>
                </a:lnTo>
                <a:lnTo>
                  <a:pt x="1358" y="60619"/>
                </a:lnTo>
                <a:lnTo>
                  <a:pt x="1833" y="60823"/>
                </a:lnTo>
                <a:lnTo>
                  <a:pt x="2309" y="60958"/>
                </a:lnTo>
                <a:lnTo>
                  <a:pt x="4006" y="61162"/>
                </a:lnTo>
                <a:lnTo>
                  <a:pt x="6857" y="61501"/>
                </a:lnTo>
                <a:lnTo>
                  <a:pt x="8689" y="61637"/>
                </a:lnTo>
                <a:lnTo>
                  <a:pt x="10726" y="61705"/>
                </a:lnTo>
                <a:lnTo>
                  <a:pt x="12966" y="61773"/>
                </a:lnTo>
                <a:lnTo>
                  <a:pt x="15410" y="61841"/>
                </a:lnTo>
                <a:lnTo>
                  <a:pt x="17853" y="61773"/>
                </a:lnTo>
                <a:lnTo>
                  <a:pt x="20093" y="61705"/>
                </a:lnTo>
                <a:lnTo>
                  <a:pt x="22130" y="61637"/>
                </a:lnTo>
                <a:lnTo>
                  <a:pt x="23963" y="61501"/>
                </a:lnTo>
                <a:lnTo>
                  <a:pt x="26814" y="61162"/>
                </a:lnTo>
                <a:lnTo>
                  <a:pt x="28511" y="60958"/>
                </a:lnTo>
                <a:lnTo>
                  <a:pt x="28986" y="60823"/>
                </a:lnTo>
                <a:lnTo>
                  <a:pt x="29461" y="60619"/>
                </a:lnTo>
                <a:lnTo>
                  <a:pt x="29868" y="60347"/>
                </a:lnTo>
                <a:lnTo>
                  <a:pt x="30208" y="60076"/>
                </a:lnTo>
                <a:lnTo>
                  <a:pt x="30479" y="59736"/>
                </a:lnTo>
                <a:lnTo>
                  <a:pt x="30683" y="59261"/>
                </a:lnTo>
                <a:lnTo>
                  <a:pt x="30819" y="58854"/>
                </a:lnTo>
                <a:lnTo>
                  <a:pt x="30819" y="58311"/>
                </a:lnTo>
                <a:lnTo>
                  <a:pt x="30819" y="3259"/>
                </a:lnTo>
                <a:lnTo>
                  <a:pt x="30819" y="2716"/>
                </a:lnTo>
                <a:lnTo>
                  <a:pt x="30683" y="2241"/>
                </a:lnTo>
                <a:lnTo>
                  <a:pt x="30547" y="1901"/>
                </a:lnTo>
                <a:lnTo>
                  <a:pt x="30276" y="1494"/>
                </a:lnTo>
                <a:lnTo>
                  <a:pt x="29936" y="1223"/>
                </a:lnTo>
                <a:lnTo>
                  <a:pt x="29529" y="1019"/>
                </a:lnTo>
                <a:lnTo>
                  <a:pt x="29054" y="815"/>
                </a:lnTo>
                <a:lnTo>
                  <a:pt x="28511" y="680"/>
                </a:lnTo>
                <a:lnTo>
                  <a:pt x="27628" y="544"/>
                </a:lnTo>
                <a:lnTo>
                  <a:pt x="26406" y="408"/>
                </a:lnTo>
                <a:lnTo>
                  <a:pt x="23080" y="204"/>
                </a:lnTo>
                <a:lnTo>
                  <a:pt x="19211" y="69"/>
                </a:lnTo>
                <a:lnTo>
                  <a:pt x="15410" y="1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6" name="Shape 526"/>
          <p:cNvSpPr/>
          <p:nvPr/>
        </p:nvSpPr>
        <p:spPr>
          <a:xfrm>
            <a:off x="486667" y="766662"/>
            <a:ext cx="1500000" cy="26658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527" name="Shape 527"/>
          <p:cNvSpPr/>
          <p:nvPr/>
        </p:nvSpPr>
        <p:spPr>
          <a:xfrm>
            <a:off x="2407787" y="625078"/>
            <a:ext cx="1434690" cy="3019200"/>
          </a:xfrm>
          <a:custGeom>
            <a:avLst/>
            <a:gdLst/>
            <a:ahLst/>
            <a:cxnLst/>
            <a:rect l="0" t="0" r="0" b="0"/>
            <a:pathLst>
              <a:path w="25999" h="54713" extrusionOk="0">
                <a:moveTo>
                  <a:pt x="12966" y="2173"/>
                </a:moveTo>
                <a:lnTo>
                  <a:pt x="13169" y="2240"/>
                </a:lnTo>
                <a:lnTo>
                  <a:pt x="13373" y="2308"/>
                </a:lnTo>
                <a:lnTo>
                  <a:pt x="13441" y="2512"/>
                </a:lnTo>
                <a:lnTo>
                  <a:pt x="13509" y="2716"/>
                </a:lnTo>
                <a:lnTo>
                  <a:pt x="13441" y="2919"/>
                </a:lnTo>
                <a:lnTo>
                  <a:pt x="13373" y="3123"/>
                </a:lnTo>
                <a:lnTo>
                  <a:pt x="13169" y="3191"/>
                </a:lnTo>
                <a:lnTo>
                  <a:pt x="12966" y="3259"/>
                </a:lnTo>
                <a:lnTo>
                  <a:pt x="12762" y="3191"/>
                </a:lnTo>
                <a:lnTo>
                  <a:pt x="12626" y="3123"/>
                </a:lnTo>
                <a:lnTo>
                  <a:pt x="12491" y="2919"/>
                </a:lnTo>
                <a:lnTo>
                  <a:pt x="12423" y="2716"/>
                </a:lnTo>
                <a:lnTo>
                  <a:pt x="12491" y="2512"/>
                </a:lnTo>
                <a:lnTo>
                  <a:pt x="12626" y="2308"/>
                </a:lnTo>
                <a:lnTo>
                  <a:pt x="12762" y="2240"/>
                </a:lnTo>
                <a:lnTo>
                  <a:pt x="12966" y="2173"/>
                </a:lnTo>
                <a:close/>
                <a:moveTo>
                  <a:pt x="14934" y="4480"/>
                </a:moveTo>
                <a:lnTo>
                  <a:pt x="15002" y="4548"/>
                </a:lnTo>
                <a:lnTo>
                  <a:pt x="15070" y="4684"/>
                </a:lnTo>
                <a:lnTo>
                  <a:pt x="15138" y="4752"/>
                </a:lnTo>
                <a:lnTo>
                  <a:pt x="15070" y="4888"/>
                </a:lnTo>
                <a:lnTo>
                  <a:pt x="15002" y="5024"/>
                </a:lnTo>
                <a:lnTo>
                  <a:pt x="14934" y="5024"/>
                </a:lnTo>
                <a:lnTo>
                  <a:pt x="14799" y="5091"/>
                </a:lnTo>
                <a:lnTo>
                  <a:pt x="11065" y="5091"/>
                </a:lnTo>
                <a:lnTo>
                  <a:pt x="10929" y="5024"/>
                </a:lnTo>
                <a:lnTo>
                  <a:pt x="10861" y="5024"/>
                </a:lnTo>
                <a:lnTo>
                  <a:pt x="10794" y="4888"/>
                </a:lnTo>
                <a:lnTo>
                  <a:pt x="10726" y="4752"/>
                </a:lnTo>
                <a:lnTo>
                  <a:pt x="10794" y="4684"/>
                </a:lnTo>
                <a:lnTo>
                  <a:pt x="10861" y="4548"/>
                </a:lnTo>
                <a:lnTo>
                  <a:pt x="10929" y="4480"/>
                </a:lnTo>
                <a:close/>
                <a:moveTo>
                  <a:pt x="23963" y="7807"/>
                </a:moveTo>
                <a:lnTo>
                  <a:pt x="23963" y="7875"/>
                </a:lnTo>
                <a:lnTo>
                  <a:pt x="23963" y="46771"/>
                </a:lnTo>
                <a:lnTo>
                  <a:pt x="23963" y="46838"/>
                </a:lnTo>
                <a:lnTo>
                  <a:pt x="1969" y="46838"/>
                </a:lnTo>
                <a:lnTo>
                  <a:pt x="1969" y="46771"/>
                </a:lnTo>
                <a:lnTo>
                  <a:pt x="1969" y="7875"/>
                </a:lnTo>
                <a:lnTo>
                  <a:pt x="1969" y="7807"/>
                </a:lnTo>
                <a:close/>
                <a:moveTo>
                  <a:pt x="12558" y="48536"/>
                </a:moveTo>
                <a:lnTo>
                  <a:pt x="12151" y="48671"/>
                </a:lnTo>
                <a:lnTo>
                  <a:pt x="11812" y="48875"/>
                </a:lnTo>
                <a:lnTo>
                  <a:pt x="11472" y="49146"/>
                </a:lnTo>
                <a:lnTo>
                  <a:pt x="11269" y="49418"/>
                </a:lnTo>
                <a:lnTo>
                  <a:pt x="11065" y="49825"/>
                </a:lnTo>
                <a:lnTo>
                  <a:pt x="10929" y="50165"/>
                </a:lnTo>
                <a:lnTo>
                  <a:pt x="10861" y="50640"/>
                </a:lnTo>
                <a:lnTo>
                  <a:pt x="10929" y="51047"/>
                </a:lnTo>
                <a:lnTo>
                  <a:pt x="11065" y="51454"/>
                </a:lnTo>
                <a:lnTo>
                  <a:pt x="11269" y="51794"/>
                </a:lnTo>
                <a:lnTo>
                  <a:pt x="11472" y="52065"/>
                </a:lnTo>
                <a:lnTo>
                  <a:pt x="11812" y="52337"/>
                </a:lnTo>
                <a:lnTo>
                  <a:pt x="12151" y="52541"/>
                </a:lnTo>
                <a:lnTo>
                  <a:pt x="12558" y="52676"/>
                </a:lnTo>
                <a:lnTo>
                  <a:pt x="12966" y="52744"/>
                </a:lnTo>
                <a:lnTo>
                  <a:pt x="13373" y="52676"/>
                </a:lnTo>
                <a:lnTo>
                  <a:pt x="13780" y="52541"/>
                </a:lnTo>
                <a:lnTo>
                  <a:pt x="14120" y="52337"/>
                </a:lnTo>
                <a:lnTo>
                  <a:pt x="14459" y="52065"/>
                </a:lnTo>
                <a:lnTo>
                  <a:pt x="14731" y="51794"/>
                </a:lnTo>
                <a:lnTo>
                  <a:pt x="14934" y="51454"/>
                </a:lnTo>
                <a:lnTo>
                  <a:pt x="15002" y="51047"/>
                </a:lnTo>
                <a:lnTo>
                  <a:pt x="15070" y="50640"/>
                </a:lnTo>
                <a:lnTo>
                  <a:pt x="15002" y="50165"/>
                </a:lnTo>
                <a:lnTo>
                  <a:pt x="14934" y="49825"/>
                </a:lnTo>
                <a:lnTo>
                  <a:pt x="14731" y="49418"/>
                </a:lnTo>
                <a:lnTo>
                  <a:pt x="14459" y="49146"/>
                </a:lnTo>
                <a:lnTo>
                  <a:pt x="14120" y="48875"/>
                </a:lnTo>
                <a:lnTo>
                  <a:pt x="13780" y="48671"/>
                </a:lnTo>
                <a:lnTo>
                  <a:pt x="13373" y="48536"/>
                </a:lnTo>
                <a:close/>
                <a:moveTo>
                  <a:pt x="12966" y="48332"/>
                </a:moveTo>
                <a:lnTo>
                  <a:pt x="13441" y="48400"/>
                </a:lnTo>
                <a:lnTo>
                  <a:pt x="13848" y="48536"/>
                </a:lnTo>
                <a:lnTo>
                  <a:pt x="14256" y="48739"/>
                </a:lnTo>
                <a:lnTo>
                  <a:pt x="14595" y="49011"/>
                </a:lnTo>
                <a:lnTo>
                  <a:pt x="14866" y="49350"/>
                </a:lnTo>
                <a:lnTo>
                  <a:pt x="15070" y="49757"/>
                </a:lnTo>
                <a:lnTo>
                  <a:pt x="15206" y="50165"/>
                </a:lnTo>
                <a:lnTo>
                  <a:pt x="15274" y="50640"/>
                </a:lnTo>
                <a:lnTo>
                  <a:pt x="15206" y="51047"/>
                </a:lnTo>
                <a:lnTo>
                  <a:pt x="15070" y="51522"/>
                </a:lnTo>
                <a:lnTo>
                  <a:pt x="14866" y="51862"/>
                </a:lnTo>
                <a:lnTo>
                  <a:pt x="14595" y="52201"/>
                </a:lnTo>
                <a:lnTo>
                  <a:pt x="14256" y="52473"/>
                </a:lnTo>
                <a:lnTo>
                  <a:pt x="13848" y="52676"/>
                </a:lnTo>
                <a:lnTo>
                  <a:pt x="13441" y="52812"/>
                </a:lnTo>
                <a:lnTo>
                  <a:pt x="12966" y="52880"/>
                </a:lnTo>
                <a:lnTo>
                  <a:pt x="12558" y="52812"/>
                </a:lnTo>
                <a:lnTo>
                  <a:pt x="12083" y="52676"/>
                </a:lnTo>
                <a:lnTo>
                  <a:pt x="11744" y="52473"/>
                </a:lnTo>
                <a:lnTo>
                  <a:pt x="11404" y="52201"/>
                </a:lnTo>
                <a:lnTo>
                  <a:pt x="11133" y="51862"/>
                </a:lnTo>
                <a:lnTo>
                  <a:pt x="10929" y="51522"/>
                </a:lnTo>
                <a:lnTo>
                  <a:pt x="10794" y="51047"/>
                </a:lnTo>
                <a:lnTo>
                  <a:pt x="10726" y="50640"/>
                </a:lnTo>
                <a:lnTo>
                  <a:pt x="10794" y="50165"/>
                </a:lnTo>
                <a:lnTo>
                  <a:pt x="10929" y="49757"/>
                </a:lnTo>
                <a:lnTo>
                  <a:pt x="11133" y="49350"/>
                </a:lnTo>
                <a:lnTo>
                  <a:pt x="11404" y="49011"/>
                </a:lnTo>
                <a:lnTo>
                  <a:pt x="11744" y="48739"/>
                </a:lnTo>
                <a:lnTo>
                  <a:pt x="12083" y="48536"/>
                </a:lnTo>
                <a:lnTo>
                  <a:pt x="12558" y="48400"/>
                </a:lnTo>
                <a:lnTo>
                  <a:pt x="12966" y="48332"/>
                </a:lnTo>
                <a:close/>
                <a:moveTo>
                  <a:pt x="3938" y="679"/>
                </a:moveTo>
                <a:lnTo>
                  <a:pt x="3259" y="747"/>
                </a:lnTo>
                <a:lnTo>
                  <a:pt x="2648" y="951"/>
                </a:lnTo>
                <a:lnTo>
                  <a:pt x="2105" y="1222"/>
                </a:lnTo>
                <a:lnTo>
                  <a:pt x="1630" y="1629"/>
                </a:lnTo>
                <a:lnTo>
                  <a:pt x="1290" y="2105"/>
                </a:lnTo>
                <a:lnTo>
                  <a:pt x="951" y="2648"/>
                </a:lnTo>
                <a:lnTo>
                  <a:pt x="747" y="3259"/>
                </a:lnTo>
                <a:lnTo>
                  <a:pt x="747" y="3870"/>
                </a:lnTo>
                <a:lnTo>
                  <a:pt x="747" y="50776"/>
                </a:lnTo>
                <a:lnTo>
                  <a:pt x="747" y="51387"/>
                </a:lnTo>
                <a:lnTo>
                  <a:pt x="951" y="51997"/>
                </a:lnTo>
                <a:lnTo>
                  <a:pt x="1290" y="52541"/>
                </a:lnTo>
                <a:lnTo>
                  <a:pt x="1630" y="53016"/>
                </a:lnTo>
                <a:lnTo>
                  <a:pt x="2105" y="53423"/>
                </a:lnTo>
                <a:lnTo>
                  <a:pt x="2648" y="53695"/>
                </a:lnTo>
                <a:lnTo>
                  <a:pt x="3259" y="53898"/>
                </a:lnTo>
                <a:lnTo>
                  <a:pt x="3938" y="53966"/>
                </a:lnTo>
                <a:lnTo>
                  <a:pt x="22062" y="53966"/>
                </a:lnTo>
                <a:lnTo>
                  <a:pt x="22741" y="53898"/>
                </a:lnTo>
                <a:lnTo>
                  <a:pt x="23352" y="53695"/>
                </a:lnTo>
                <a:lnTo>
                  <a:pt x="23895" y="53423"/>
                </a:lnTo>
                <a:lnTo>
                  <a:pt x="24370" y="53016"/>
                </a:lnTo>
                <a:lnTo>
                  <a:pt x="24709" y="52541"/>
                </a:lnTo>
                <a:lnTo>
                  <a:pt x="25049" y="51997"/>
                </a:lnTo>
                <a:lnTo>
                  <a:pt x="25252" y="51387"/>
                </a:lnTo>
                <a:lnTo>
                  <a:pt x="25320" y="50776"/>
                </a:lnTo>
                <a:lnTo>
                  <a:pt x="25320" y="3870"/>
                </a:lnTo>
                <a:lnTo>
                  <a:pt x="25252" y="3259"/>
                </a:lnTo>
                <a:lnTo>
                  <a:pt x="25049" y="2648"/>
                </a:lnTo>
                <a:lnTo>
                  <a:pt x="24709" y="2105"/>
                </a:lnTo>
                <a:lnTo>
                  <a:pt x="24370" y="1629"/>
                </a:lnTo>
                <a:lnTo>
                  <a:pt x="23895" y="1222"/>
                </a:lnTo>
                <a:lnTo>
                  <a:pt x="23352" y="951"/>
                </a:lnTo>
                <a:lnTo>
                  <a:pt x="22741" y="747"/>
                </a:lnTo>
                <a:lnTo>
                  <a:pt x="22062" y="679"/>
                </a:lnTo>
                <a:close/>
                <a:moveTo>
                  <a:pt x="22062" y="543"/>
                </a:moveTo>
                <a:lnTo>
                  <a:pt x="22741" y="611"/>
                </a:lnTo>
                <a:lnTo>
                  <a:pt x="23419" y="815"/>
                </a:lnTo>
                <a:lnTo>
                  <a:pt x="23963" y="1086"/>
                </a:lnTo>
                <a:lnTo>
                  <a:pt x="24438" y="1494"/>
                </a:lnTo>
                <a:lnTo>
                  <a:pt x="24845" y="2037"/>
                </a:lnTo>
                <a:lnTo>
                  <a:pt x="25184" y="2580"/>
                </a:lnTo>
                <a:lnTo>
                  <a:pt x="25388" y="3191"/>
                </a:lnTo>
                <a:lnTo>
                  <a:pt x="25456" y="3870"/>
                </a:lnTo>
                <a:lnTo>
                  <a:pt x="25456" y="50776"/>
                </a:lnTo>
                <a:lnTo>
                  <a:pt x="25388" y="51454"/>
                </a:lnTo>
                <a:lnTo>
                  <a:pt x="25184" y="52065"/>
                </a:lnTo>
                <a:lnTo>
                  <a:pt x="24845" y="52676"/>
                </a:lnTo>
                <a:lnTo>
                  <a:pt x="24438" y="53151"/>
                </a:lnTo>
                <a:lnTo>
                  <a:pt x="23963" y="53559"/>
                </a:lnTo>
                <a:lnTo>
                  <a:pt x="23419" y="53898"/>
                </a:lnTo>
                <a:lnTo>
                  <a:pt x="22741" y="54102"/>
                </a:lnTo>
                <a:lnTo>
                  <a:pt x="22062" y="54170"/>
                </a:lnTo>
                <a:lnTo>
                  <a:pt x="3938" y="54170"/>
                </a:lnTo>
                <a:lnTo>
                  <a:pt x="3259" y="54102"/>
                </a:lnTo>
                <a:lnTo>
                  <a:pt x="2580" y="53898"/>
                </a:lnTo>
                <a:lnTo>
                  <a:pt x="2037" y="53559"/>
                </a:lnTo>
                <a:lnTo>
                  <a:pt x="1562" y="53151"/>
                </a:lnTo>
                <a:lnTo>
                  <a:pt x="1154" y="52676"/>
                </a:lnTo>
                <a:lnTo>
                  <a:pt x="815" y="52065"/>
                </a:lnTo>
                <a:lnTo>
                  <a:pt x="611" y="51454"/>
                </a:lnTo>
                <a:lnTo>
                  <a:pt x="543" y="50776"/>
                </a:lnTo>
                <a:lnTo>
                  <a:pt x="543" y="3870"/>
                </a:lnTo>
                <a:lnTo>
                  <a:pt x="611" y="3191"/>
                </a:lnTo>
                <a:lnTo>
                  <a:pt x="815" y="2580"/>
                </a:lnTo>
                <a:lnTo>
                  <a:pt x="1154" y="2037"/>
                </a:lnTo>
                <a:lnTo>
                  <a:pt x="1562" y="1494"/>
                </a:lnTo>
                <a:lnTo>
                  <a:pt x="2037" y="1086"/>
                </a:lnTo>
                <a:lnTo>
                  <a:pt x="2580" y="815"/>
                </a:lnTo>
                <a:lnTo>
                  <a:pt x="3259" y="611"/>
                </a:lnTo>
                <a:lnTo>
                  <a:pt x="3938" y="543"/>
                </a:lnTo>
                <a:close/>
                <a:moveTo>
                  <a:pt x="3938" y="0"/>
                </a:moveTo>
                <a:lnTo>
                  <a:pt x="3123" y="68"/>
                </a:lnTo>
                <a:lnTo>
                  <a:pt x="2444" y="272"/>
                </a:lnTo>
                <a:lnTo>
                  <a:pt x="1765" y="611"/>
                </a:lnTo>
                <a:lnTo>
                  <a:pt x="1154" y="1154"/>
                </a:lnTo>
                <a:lnTo>
                  <a:pt x="679" y="1697"/>
                </a:lnTo>
                <a:lnTo>
                  <a:pt x="272" y="2376"/>
                </a:lnTo>
                <a:lnTo>
                  <a:pt x="68" y="3123"/>
                </a:lnTo>
                <a:lnTo>
                  <a:pt x="0" y="3870"/>
                </a:lnTo>
                <a:lnTo>
                  <a:pt x="0" y="50776"/>
                </a:lnTo>
                <a:lnTo>
                  <a:pt x="68" y="51522"/>
                </a:lnTo>
                <a:lnTo>
                  <a:pt x="272" y="52269"/>
                </a:lnTo>
                <a:lnTo>
                  <a:pt x="679" y="52948"/>
                </a:lnTo>
                <a:lnTo>
                  <a:pt x="1154" y="53559"/>
                </a:lnTo>
                <a:lnTo>
                  <a:pt x="1765" y="54034"/>
                </a:lnTo>
                <a:lnTo>
                  <a:pt x="2444" y="54373"/>
                </a:lnTo>
                <a:lnTo>
                  <a:pt x="3123" y="54645"/>
                </a:lnTo>
                <a:lnTo>
                  <a:pt x="3938" y="54713"/>
                </a:lnTo>
                <a:lnTo>
                  <a:pt x="22062" y="54713"/>
                </a:lnTo>
                <a:lnTo>
                  <a:pt x="22876" y="54645"/>
                </a:lnTo>
                <a:lnTo>
                  <a:pt x="23555" y="54373"/>
                </a:lnTo>
                <a:lnTo>
                  <a:pt x="24234" y="54034"/>
                </a:lnTo>
                <a:lnTo>
                  <a:pt x="24845" y="53559"/>
                </a:lnTo>
                <a:lnTo>
                  <a:pt x="25320" y="52948"/>
                </a:lnTo>
                <a:lnTo>
                  <a:pt x="25727" y="52269"/>
                </a:lnTo>
                <a:lnTo>
                  <a:pt x="25931" y="51522"/>
                </a:lnTo>
                <a:lnTo>
                  <a:pt x="25999" y="50776"/>
                </a:lnTo>
                <a:lnTo>
                  <a:pt x="25999" y="3870"/>
                </a:lnTo>
                <a:lnTo>
                  <a:pt x="25931" y="3123"/>
                </a:lnTo>
                <a:lnTo>
                  <a:pt x="25727" y="2376"/>
                </a:lnTo>
                <a:lnTo>
                  <a:pt x="25320" y="1697"/>
                </a:lnTo>
                <a:lnTo>
                  <a:pt x="24845" y="1154"/>
                </a:lnTo>
                <a:lnTo>
                  <a:pt x="24234" y="611"/>
                </a:lnTo>
                <a:lnTo>
                  <a:pt x="23555" y="272"/>
                </a:lnTo>
                <a:lnTo>
                  <a:pt x="22876" y="68"/>
                </a:lnTo>
                <a:lnTo>
                  <a:pt x="22062" y="0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8" name="Shape 528"/>
          <p:cNvSpPr/>
          <p:nvPr/>
        </p:nvSpPr>
        <p:spPr>
          <a:xfrm>
            <a:off x="2513218" y="1060663"/>
            <a:ext cx="1223700" cy="21648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529" name="Shape 529"/>
          <p:cNvSpPr/>
          <p:nvPr/>
        </p:nvSpPr>
        <p:spPr>
          <a:xfrm>
            <a:off x="4189426" y="328075"/>
            <a:ext cx="4641524" cy="3613200"/>
          </a:xfrm>
          <a:custGeom>
            <a:avLst/>
            <a:gdLst/>
            <a:ahLst/>
            <a:cxnLst/>
            <a:rect l="0" t="0" r="0" b="0"/>
            <a:pathLst>
              <a:path w="143434" h="111665" extrusionOk="0">
                <a:moveTo>
                  <a:pt x="71751" y="2308"/>
                </a:moveTo>
                <a:lnTo>
                  <a:pt x="71887" y="2376"/>
                </a:lnTo>
                <a:lnTo>
                  <a:pt x="72091" y="2444"/>
                </a:lnTo>
                <a:lnTo>
                  <a:pt x="72159" y="2647"/>
                </a:lnTo>
                <a:lnTo>
                  <a:pt x="72226" y="2783"/>
                </a:lnTo>
                <a:lnTo>
                  <a:pt x="72159" y="2987"/>
                </a:lnTo>
                <a:lnTo>
                  <a:pt x="72091" y="3190"/>
                </a:lnTo>
                <a:lnTo>
                  <a:pt x="71887" y="3258"/>
                </a:lnTo>
                <a:lnTo>
                  <a:pt x="71751" y="3326"/>
                </a:lnTo>
                <a:lnTo>
                  <a:pt x="71548" y="3258"/>
                </a:lnTo>
                <a:lnTo>
                  <a:pt x="71344" y="3190"/>
                </a:lnTo>
                <a:lnTo>
                  <a:pt x="71276" y="2987"/>
                </a:lnTo>
                <a:lnTo>
                  <a:pt x="71208" y="2783"/>
                </a:lnTo>
                <a:lnTo>
                  <a:pt x="71276" y="2647"/>
                </a:lnTo>
                <a:lnTo>
                  <a:pt x="71344" y="2444"/>
                </a:lnTo>
                <a:lnTo>
                  <a:pt x="71548" y="2376"/>
                </a:lnTo>
                <a:lnTo>
                  <a:pt x="71751" y="2308"/>
                </a:lnTo>
                <a:close/>
                <a:moveTo>
                  <a:pt x="137528" y="5906"/>
                </a:moveTo>
                <a:lnTo>
                  <a:pt x="137596" y="5974"/>
                </a:lnTo>
                <a:lnTo>
                  <a:pt x="137596" y="89604"/>
                </a:lnTo>
                <a:lnTo>
                  <a:pt x="5906" y="89604"/>
                </a:lnTo>
                <a:lnTo>
                  <a:pt x="5906" y="5974"/>
                </a:lnTo>
                <a:lnTo>
                  <a:pt x="5906" y="5906"/>
                </a:lnTo>
                <a:close/>
                <a:moveTo>
                  <a:pt x="3530" y="0"/>
                </a:moveTo>
                <a:lnTo>
                  <a:pt x="3191" y="68"/>
                </a:lnTo>
                <a:lnTo>
                  <a:pt x="2444" y="339"/>
                </a:lnTo>
                <a:lnTo>
                  <a:pt x="1766" y="679"/>
                </a:lnTo>
                <a:lnTo>
                  <a:pt x="1155" y="1154"/>
                </a:lnTo>
                <a:lnTo>
                  <a:pt x="679" y="1765"/>
                </a:lnTo>
                <a:lnTo>
                  <a:pt x="272" y="2444"/>
                </a:lnTo>
                <a:lnTo>
                  <a:pt x="69" y="3190"/>
                </a:lnTo>
                <a:lnTo>
                  <a:pt x="1" y="3598"/>
                </a:lnTo>
                <a:lnTo>
                  <a:pt x="1" y="4005"/>
                </a:lnTo>
                <a:lnTo>
                  <a:pt x="1" y="91572"/>
                </a:lnTo>
                <a:lnTo>
                  <a:pt x="1" y="91979"/>
                </a:lnTo>
                <a:lnTo>
                  <a:pt x="69" y="92319"/>
                </a:lnTo>
                <a:lnTo>
                  <a:pt x="272" y="93065"/>
                </a:lnTo>
                <a:lnTo>
                  <a:pt x="679" y="93744"/>
                </a:lnTo>
                <a:lnTo>
                  <a:pt x="1155" y="94355"/>
                </a:lnTo>
                <a:lnTo>
                  <a:pt x="1766" y="94830"/>
                </a:lnTo>
                <a:lnTo>
                  <a:pt x="2444" y="95238"/>
                </a:lnTo>
                <a:lnTo>
                  <a:pt x="3191" y="95441"/>
                </a:lnTo>
                <a:lnTo>
                  <a:pt x="3530" y="95509"/>
                </a:lnTo>
                <a:lnTo>
                  <a:pt x="139904" y="95509"/>
                </a:lnTo>
                <a:lnTo>
                  <a:pt x="140311" y="95441"/>
                </a:lnTo>
                <a:lnTo>
                  <a:pt x="141058" y="95238"/>
                </a:lnTo>
                <a:lnTo>
                  <a:pt x="141737" y="94830"/>
                </a:lnTo>
                <a:lnTo>
                  <a:pt x="142280" y="94355"/>
                </a:lnTo>
                <a:lnTo>
                  <a:pt x="142755" y="93744"/>
                </a:lnTo>
                <a:lnTo>
                  <a:pt x="143162" y="93065"/>
                </a:lnTo>
                <a:lnTo>
                  <a:pt x="143366" y="92319"/>
                </a:lnTo>
                <a:lnTo>
                  <a:pt x="143434" y="91979"/>
                </a:lnTo>
                <a:lnTo>
                  <a:pt x="143434" y="91572"/>
                </a:lnTo>
                <a:lnTo>
                  <a:pt x="143434" y="4005"/>
                </a:lnTo>
                <a:lnTo>
                  <a:pt x="143434" y="3598"/>
                </a:lnTo>
                <a:lnTo>
                  <a:pt x="143366" y="3190"/>
                </a:lnTo>
                <a:lnTo>
                  <a:pt x="143162" y="2444"/>
                </a:lnTo>
                <a:lnTo>
                  <a:pt x="142755" y="1765"/>
                </a:lnTo>
                <a:lnTo>
                  <a:pt x="142280" y="1154"/>
                </a:lnTo>
                <a:lnTo>
                  <a:pt x="141737" y="679"/>
                </a:lnTo>
                <a:lnTo>
                  <a:pt x="141058" y="339"/>
                </a:lnTo>
                <a:lnTo>
                  <a:pt x="140311" y="68"/>
                </a:lnTo>
                <a:lnTo>
                  <a:pt x="139904" y="0"/>
                </a:lnTo>
                <a:close/>
                <a:moveTo>
                  <a:pt x="55324" y="95713"/>
                </a:moveTo>
                <a:lnTo>
                  <a:pt x="55052" y="98971"/>
                </a:lnTo>
                <a:lnTo>
                  <a:pt x="54713" y="102297"/>
                </a:lnTo>
                <a:lnTo>
                  <a:pt x="54374" y="105284"/>
                </a:lnTo>
                <a:lnTo>
                  <a:pt x="53966" y="107388"/>
                </a:lnTo>
                <a:lnTo>
                  <a:pt x="53763" y="108203"/>
                </a:lnTo>
                <a:lnTo>
                  <a:pt x="53627" y="108746"/>
                </a:lnTo>
                <a:lnTo>
                  <a:pt x="53423" y="109153"/>
                </a:lnTo>
                <a:lnTo>
                  <a:pt x="53220" y="109357"/>
                </a:lnTo>
                <a:lnTo>
                  <a:pt x="52677" y="109493"/>
                </a:lnTo>
                <a:lnTo>
                  <a:pt x="51794" y="109696"/>
                </a:lnTo>
                <a:lnTo>
                  <a:pt x="49690" y="110036"/>
                </a:lnTo>
                <a:lnTo>
                  <a:pt x="48061" y="110307"/>
                </a:lnTo>
                <a:lnTo>
                  <a:pt x="47450" y="110443"/>
                </a:lnTo>
                <a:lnTo>
                  <a:pt x="47110" y="110511"/>
                </a:lnTo>
                <a:lnTo>
                  <a:pt x="47042" y="110579"/>
                </a:lnTo>
                <a:lnTo>
                  <a:pt x="47042" y="110783"/>
                </a:lnTo>
                <a:lnTo>
                  <a:pt x="47110" y="110850"/>
                </a:lnTo>
                <a:lnTo>
                  <a:pt x="47585" y="110918"/>
                </a:lnTo>
                <a:lnTo>
                  <a:pt x="48400" y="110986"/>
                </a:lnTo>
                <a:lnTo>
                  <a:pt x="51387" y="111054"/>
                </a:lnTo>
                <a:lnTo>
                  <a:pt x="56071" y="111122"/>
                </a:lnTo>
                <a:lnTo>
                  <a:pt x="87092" y="111122"/>
                </a:lnTo>
                <a:lnTo>
                  <a:pt x="91708" y="111054"/>
                </a:lnTo>
                <a:lnTo>
                  <a:pt x="94695" y="110986"/>
                </a:lnTo>
                <a:lnTo>
                  <a:pt x="95578" y="110918"/>
                </a:lnTo>
                <a:lnTo>
                  <a:pt x="96053" y="110850"/>
                </a:lnTo>
                <a:lnTo>
                  <a:pt x="96121" y="110783"/>
                </a:lnTo>
                <a:lnTo>
                  <a:pt x="96121" y="110579"/>
                </a:lnTo>
                <a:lnTo>
                  <a:pt x="96053" y="110511"/>
                </a:lnTo>
                <a:lnTo>
                  <a:pt x="95713" y="110443"/>
                </a:lnTo>
                <a:lnTo>
                  <a:pt x="95102" y="110307"/>
                </a:lnTo>
                <a:lnTo>
                  <a:pt x="93473" y="110036"/>
                </a:lnTo>
                <a:lnTo>
                  <a:pt x="91369" y="109696"/>
                </a:lnTo>
                <a:lnTo>
                  <a:pt x="90487" y="109493"/>
                </a:lnTo>
                <a:lnTo>
                  <a:pt x="89943" y="109357"/>
                </a:lnTo>
                <a:lnTo>
                  <a:pt x="89740" y="109153"/>
                </a:lnTo>
                <a:lnTo>
                  <a:pt x="89536" y="108746"/>
                </a:lnTo>
                <a:lnTo>
                  <a:pt x="89333" y="108203"/>
                </a:lnTo>
                <a:lnTo>
                  <a:pt x="89197" y="107388"/>
                </a:lnTo>
                <a:lnTo>
                  <a:pt x="88789" y="105284"/>
                </a:lnTo>
                <a:lnTo>
                  <a:pt x="88382" y="102297"/>
                </a:lnTo>
                <a:lnTo>
                  <a:pt x="88043" y="98971"/>
                </a:lnTo>
                <a:lnTo>
                  <a:pt x="87839" y="95713"/>
                </a:lnTo>
                <a:close/>
                <a:moveTo>
                  <a:pt x="47450" y="111054"/>
                </a:moveTo>
                <a:lnTo>
                  <a:pt x="47450" y="111122"/>
                </a:lnTo>
                <a:lnTo>
                  <a:pt x="47450" y="111393"/>
                </a:lnTo>
                <a:lnTo>
                  <a:pt x="47518" y="111461"/>
                </a:lnTo>
                <a:lnTo>
                  <a:pt x="48807" y="111529"/>
                </a:lnTo>
                <a:lnTo>
                  <a:pt x="52473" y="111597"/>
                </a:lnTo>
                <a:lnTo>
                  <a:pt x="62384" y="111665"/>
                </a:lnTo>
                <a:lnTo>
                  <a:pt x="80779" y="111665"/>
                </a:lnTo>
                <a:lnTo>
                  <a:pt x="90622" y="111597"/>
                </a:lnTo>
                <a:lnTo>
                  <a:pt x="94356" y="111529"/>
                </a:lnTo>
                <a:lnTo>
                  <a:pt x="95646" y="111461"/>
                </a:lnTo>
                <a:lnTo>
                  <a:pt x="95713" y="111393"/>
                </a:lnTo>
                <a:lnTo>
                  <a:pt x="95713" y="111122"/>
                </a:lnTo>
                <a:lnTo>
                  <a:pt x="95646" y="111054"/>
                </a:lnTo>
                <a:lnTo>
                  <a:pt x="94084" y="111122"/>
                </a:lnTo>
                <a:lnTo>
                  <a:pt x="91233" y="111190"/>
                </a:lnTo>
                <a:lnTo>
                  <a:pt x="80847" y="111258"/>
                </a:lnTo>
                <a:lnTo>
                  <a:pt x="62316" y="111258"/>
                </a:lnTo>
                <a:lnTo>
                  <a:pt x="51930" y="111190"/>
                </a:lnTo>
                <a:lnTo>
                  <a:pt x="49079" y="111122"/>
                </a:lnTo>
                <a:lnTo>
                  <a:pt x="47518" y="111054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0" name="Shape 530"/>
          <p:cNvSpPr/>
          <p:nvPr/>
        </p:nvSpPr>
        <p:spPr>
          <a:xfrm>
            <a:off x="4383651" y="519960"/>
            <a:ext cx="4253100" cy="27159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531" name="Shape 531"/>
          <p:cNvSpPr txBox="1">
            <a:spLocks noGrp="1"/>
          </p:cNvSpPr>
          <p:nvPr>
            <p:ph type="subTitle" idx="1"/>
          </p:nvPr>
        </p:nvSpPr>
        <p:spPr>
          <a:xfrm>
            <a:off x="412550" y="4322700"/>
            <a:ext cx="8418600" cy="2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Open Sans SemiBold"/>
              <a:buNone/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 w/ logo">
  <p:cSld name="TITLE_1_1_1">
    <p:bg>
      <p:bgPr>
        <a:solidFill>
          <a:srgbClr val="1486AB"/>
        </a:solidFill>
        <a:effectLst/>
      </p:bgPr>
    </p:bg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subTitle" idx="1"/>
          </p:nvPr>
        </p:nvSpPr>
        <p:spPr>
          <a:xfrm>
            <a:off x="311700" y="29103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Open Sans SemiBold"/>
              <a:buNone/>
              <a:defRPr sz="20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tion title and description">
  <p:cSld name="SECTION_TITLE_AND_DESCRIPTION">
    <p:bg>
      <p:bgPr>
        <a:solidFill>
          <a:schemeClr val="lt1"/>
        </a:solidFill>
        <a:effectLst/>
      </p:bgPr>
    </p:bg>
    <p:spTree>
      <p:nvGrpSpPr>
        <p:cNvPr id="1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Shape 534"/>
          <p:cNvSpPr/>
          <p:nvPr/>
        </p:nvSpPr>
        <p:spPr>
          <a:xfrm>
            <a:off x="0" y="0"/>
            <a:ext cx="4576500" cy="5152500"/>
          </a:xfrm>
          <a:prstGeom prst="rect">
            <a:avLst/>
          </a:prstGeom>
          <a:solidFill>
            <a:srgbClr val="1486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5" name="Shape 535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536" name="Shape 536"/>
          <p:cNvSpPr txBox="1">
            <a:spLocks noGrp="1"/>
          </p:cNvSpPr>
          <p:nvPr>
            <p:ph type="subTitle" idx="1"/>
          </p:nvPr>
        </p:nvSpPr>
        <p:spPr>
          <a:xfrm>
            <a:off x="294525" y="27268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Open Sans SemiBold"/>
              <a:buNone/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538" name="Shape 538"/>
          <p:cNvSpPr txBox="1">
            <a:spLocks noGrp="1"/>
          </p:cNvSpPr>
          <p:nvPr>
            <p:ph type="body" idx="2"/>
          </p:nvPr>
        </p:nvSpPr>
        <p:spPr>
          <a:xfrm>
            <a:off x="4889200" y="263825"/>
            <a:ext cx="4045200" cy="4285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6F7070"/>
              </a:buClr>
              <a:buSzPts val="1200"/>
              <a:buFont typeface="Open Sans"/>
              <a:buChar char="●"/>
              <a:defRPr sz="12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●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Clr>
                <a:srgbClr val="6F7070"/>
              </a:buClr>
              <a:buSzPts val="1000"/>
              <a:buFont typeface="Open Sans"/>
              <a:buChar char="○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Clr>
                <a:srgbClr val="6F7070"/>
              </a:buClr>
              <a:buSzPts val="1000"/>
              <a:buFont typeface="Open Sans"/>
              <a:buChar char="■"/>
              <a:defRPr sz="1000">
                <a:solidFill>
                  <a:srgbClr val="6F707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Caption">
  <p:cSld name="CAPTION_ONLY">
    <p:bg>
      <p:bgPr>
        <a:solidFill>
          <a:schemeClr val="lt1"/>
        </a:solidFill>
        <a:effectLst/>
      </p:bgPr>
    </p:bg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Shape 540"/>
          <p:cNvSpPr txBox="1">
            <a:spLocks noGrp="1"/>
          </p:cNvSpPr>
          <p:nvPr>
            <p:ph type="body" idx="1"/>
          </p:nvPr>
        </p:nvSpPr>
        <p:spPr>
          <a:xfrm>
            <a:off x="311700" y="4202000"/>
            <a:ext cx="8696700" cy="41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Open Sans SemiBold"/>
              <a:buNone/>
              <a:defRPr sz="1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Caption 1">
  <p:cSld name="CAPTION_ONLY_2">
    <p:bg>
      <p:bgPr>
        <a:solidFill>
          <a:srgbClr val="1486AB"/>
        </a:solidFill>
        <a:effectLst/>
      </p:bgPr>
    </p:bg>
    <p:spTree>
      <p:nvGrpSpPr>
        <p:cNvPr id="1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Shape 543"/>
          <p:cNvSpPr txBox="1">
            <a:spLocks noGrp="1"/>
          </p:cNvSpPr>
          <p:nvPr>
            <p:ph type="body" idx="1"/>
          </p:nvPr>
        </p:nvSpPr>
        <p:spPr>
          <a:xfrm>
            <a:off x="311700" y="4202000"/>
            <a:ext cx="8696700" cy="41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500"/>
              <a:buFont typeface="Open Sans SemiBold"/>
              <a:buNone/>
              <a:defRPr sz="1500">
                <a:solidFill>
                  <a:srgbClr val="F9FC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ig number">
  <p:cSld name="BIG_NUMBER">
    <p:bg>
      <p:bgPr>
        <a:solidFill>
          <a:srgbClr val="F9FCFF"/>
        </a:solidFill>
        <a:effectLst/>
      </p:bgPr>
    </p:bg>
    <p:spTree>
      <p:nvGrpSpPr>
        <p:cNvPr id="1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Shape 546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8991D"/>
              </a:buClr>
              <a:buSzPts val="12000"/>
              <a:buFont typeface="Open Sans"/>
              <a:buNone/>
              <a:defRPr sz="12000">
                <a:solidFill>
                  <a:srgbClr val="F8991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endParaRPr/>
          </a:p>
        </p:txBody>
      </p:sp>
      <p:sp>
        <p:nvSpPr>
          <p:cNvPr id="547" name="Shape 547"/>
          <p:cNvSpPr txBox="1">
            <a:spLocks noGrp="1"/>
          </p:cNvSpPr>
          <p:nvPr>
            <p:ph type="title" idx="2"/>
          </p:nvPr>
        </p:nvSpPr>
        <p:spPr>
          <a:xfrm>
            <a:off x="311650" y="3069625"/>
            <a:ext cx="8520600" cy="53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ig number 1">
  <p:cSld name="BIG_NUMBER_1">
    <p:bg>
      <p:bgPr>
        <a:solidFill>
          <a:srgbClr val="F8991D"/>
        </a:solidFill>
        <a:effectLst/>
      </p:bgPr>
    </p:bg>
    <p:spTree>
      <p:nvGrpSpPr>
        <p:cNvPr id="1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Shape 550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2000"/>
              <a:buFont typeface="Open Sans"/>
              <a:buNone/>
              <a:defRPr sz="12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endParaRPr/>
          </a:p>
        </p:txBody>
      </p:sp>
      <p:sp>
        <p:nvSpPr>
          <p:cNvPr id="551" name="Shape 551"/>
          <p:cNvSpPr txBox="1">
            <a:spLocks noGrp="1"/>
          </p:cNvSpPr>
          <p:nvPr>
            <p:ph type="title" idx="2"/>
          </p:nvPr>
        </p:nvSpPr>
        <p:spPr>
          <a:xfrm>
            <a:off x="311650" y="3069625"/>
            <a:ext cx="8520600" cy="53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A525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lank light" type="blank">
  <p:cSld name="BLANK">
    <p:bg>
      <p:bgPr>
        <a:solidFill>
          <a:srgbClr val="F9FCFF"/>
        </a:solidFill>
        <a:effectLst/>
      </p:bgPr>
    </p:bg>
    <p:spTree>
      <p:nvGrpSpPr>
        <p:cNvPr id="1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lank brand blue">
  <p:cSld name="BLANK_1">
    <p:bg>
      <p:bgPr>
        <a:solidFill>
          <a:srgbClr val="1486AB"/>
        </a:solidFill>
        <a:effectLst/>
      </p:bgPr>
    </p:bg>
    <p:spTree>
      <p:nvGrpSpPr>
        <p:cNvPr id="1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lank brand blue 1">
  <p:cSld name="BLANK_1_2">
    <p:bg>
      <p:bgPr>
        <a:solidFill>
          <a:srgbClr val="3A525F"/>
        </a:solidFill>
        <a:effectLst/>
      </p:bgPr>
    </p:bg>
    <p:spTree>
      <p:nvGrpSpPr>
        <p:cNvPr id="1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Quote">
  <p:cSld name="BLANK_1_1">
    <p:bg>
      <p:bgPr>
        <a:solidFill>
          <a:srgbClr val="1486AB"/>
        </a:solidFill>
        <a:effectLst/>
      </p:bgPr>
    </p:bg>
    <p:spTree>
      <p:nvGrpSpPr>
        <p:cNvPr id="1" name="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Shape 561"/>
          <p:cNvSpPr/>
          <p:nvPr/>
        </p:nvSpPr>
        <p:spPr>
          <a:xfrm>
            <a:off x="3844849" y="1608913"/>
            <a:ext cx="1454100" cy="1454400"/>
          </a:xfrm>
          <a:prstGeom prst="ellipse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562" name="Shape 562"/>
          <p:cNvCxnSpPr/>
          <p:nvPr/>
        </p:nvCxnSpPr>
        <p:spPr>
          <a:xfrm>
            <a:off x="-5625" y="2336075"/>
            <a:ext cx="34974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63" name="Shape 563"/>
          <p:cNvCxnSpPr/>
          <p:nvPr/>
        </p:nvCxnSpPr>
        <p:spPr>
          <a:xfrm>
            <a:off x="5652227" y="2336071"/>
            <a:ext cx="34917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64" name="Shape 564"/>
          <p:cNvSpPr txBox="1">
            <a:spLocks noGrp="1"/>
          </p:cNvSpPr>
          <p:nvPr>
            <p:ph type="title"/>
          </p:nvPr>
        </p:nvSpPr>
        <p:spPr>
          <a:xfrm>
            <a:off x="371075" y="507300"/>
            <a:ext cx="8255700" cy="93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565" name="Shape 565"/>
          <p:cNvSpPr txBox="1">
            <a:spLocks noGrp="1"/>
          </p:cNvSpPr>
          <p:nvPr>
            <p:ph type="subTitle" idx="1"/>
          </p:nvPr>
        </p:nvSpPr>
        <p:spPr>
          <a:xfrm>
            <a:off x="371050" y="3156050"/>
            <a:ext cx="8255700" cy="88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9pPr>
          </a:lstStyle>
          <a:p>
            <a:endParaRPr/>
          </a:p>
        </p:txBody>
      </p:sp>
      <p:sp>
        <p:nvSpPr>
          <p:cNvPr id="566" name="Shape 566"/>
          <p:cNvSpPr txBox="1">
            <a:spLocks noGrp="1"/>
          </p:cNvSpPr>
          <p:nvPr>
            <p:ph type="body" idx="2"/>
          </p:nvPr>
        </p:nvSpPr>
        <p:spPr>
          <a:xfrm>
            <a:off x="371150" y="4101900"/>
            <a:ext cx="8255700" cy="534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2100" algn="ctr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algn="ctr" rtl="0"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Quote 1">
  <p:cSld name="BLANK_1_1_1">
    <p:bg>
      <p:bgPr>
        <a:solidFill>
          <a:srgbClr val="3A525F"/>
        </a:solidFill>
        <a:effectLst/>
      </p:bgPr>
    </p:bg>
    <p:spTree>
      <p:nvGrpSpPr>
        <p:cNvPr id="1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Shape 569"/>
          <p:cNvSpPr/>
          <p:nvPr/>
        </p:nvSpPr>
        <p:spPr>
          <a:xfrm>
            <a:off x="3844849" y="1608913"/>
            <a:ext cx="1454100" cy="1454400"/>
          </a:xfrm>
          <a:prstGeom prst="ellipse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570" name="Shape 570"/>
          <p:cNvCxnSpPr/>
          <p:nvPr/>
        </p:nvCxnSpPr>
        <p:spPr>
          <a:xfrm>
            <a:off x="-5625" y="2336075"/>
            <a:ext cx="34974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71" name="Shape 571"/>
          <p:cNvCxnSpPr/>
          <p:nvPr/>
        </p:nvCxnSpPr>
        <p:spPr>
          <a:xfrm>
            <a:off x="5652227" y="2336071"/>
            <a:ext cx="3491700" cy="0"/>
          </a:xfrm>
          <a:prstGeom prst="straightConnector1">
            <a:avLst/>
          </a:prstGeom>
          <a:noFill/>
          <a:ln w="9525" cap="flat" cmpd="sng">
            <a:solidFill>
              <a:srgbClr val="F9FC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72" name="Shape 572"/>
          <p:cNvSpPr txBox="1">
            <a:spLocks noGrp="1"/>
          </p:cNvSpPr>
          <p:nvPr>
            <p:ph type="title"/>
          </p:nvPr>
        </p:nvSpPr>
        <p:spPr>
          <a:xfrm>
            <a:off x="371075" y="507300"/>
            <a:ext cx="8255700" cy="93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 Light"/>
              <a:buNone/>
              <a:defRPr sz="3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573" name="Shape 573"/>
          <p:cNvSpPr txBox="1">
            <a:spLocks noGrp="1"/>
          </p:cNvSpPr>
          <p:nvPr>
            <p:ph type="subTitle" idx="1"/>
          </p:nvPr>
        </p:nvSpPr>
        <p:spPr>
          <a:xfrm>
            <a:off x="371050" y="3156050"/>
            <a:ext cx="8255700" cy="88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rgbClr val="F9FCFF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9pPr>
          </a:lstStyle>
          <a:p>
            <a:endParaRPr/>
          </a:p>
        </p:txBody>
      </p:sp>
      <p:sp>
        <p:nvSpPr>
          <p:cNvPr id="574" name="Shape 574"/>
          <p:cNvSpPr txBox="1">
            <a:spLocks noGrp="1"/>
          </p:cNvSpPr>
          <p:nvPr>
            <p:ph type="body" idx="2"/>
          </p:nvPr>
        </p:nvSpPr>
        <p:spPr>
          <a:xfrm>
            <a:off x="371150" y="4101900"/>
            <a:ext cx="8255700" cy="534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2100" algn="ctr" rtl="0"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●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92100" algn="ctr" rtl="0">
              <a:spcBef>
                <a:spcPts val="1600"/>
              </a:spcBef>
              <a:spcAft>
                <a:spcPts val="0"/>
              </a:spcAft>
              <a:buClr>
                <a:srgbClr val="F9FCFF"/>
              </a:buClr>
              <a:buSzPts val="1000"/>
              <a:buFont typeface="Open Sans"/>
              <a:buChar char="○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92100" algn="ctr" rtl="0">
              <a:spcBef>
                <a:spcPts val="1600"/>
              </a:spcBef>
              <a:spcAft>
                <a:spcPts val="1600"/>
              </a:spcAft>
              <a:buClr>
                <a:srgbClr val="F9FCFF"/>
              </a:buClr>
              <a:buSzPts val="1000"/>
              <a:buFont typeface="Open Sans"/>
              <a:buChar char="■"/>
              <a:defRPr sz="1000">
                <a:solidFill>
                  <a:srgbClr val="F9FC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50" Type="http://schemas.openxmlformats.org/officeDocument/2006/relationships/slideLayout" Target="../slideLayouts/slideLayout50.xml"/><Relationship Id="rId51" Type="http://schemas.openxmlformats.org/officeDocument/2006/relationships/slideLayout" Target="../slideLayouts/slideLayout51.xml"/><Relationship Id="rId52" Type="http://schemas.openxmlformats.org/officeDocument/2006/relationships/slideLayout" Target="../slideLayouts/slideLayout52.xml"/><Relationship Id="rId53" Type="http://schemas.openxmlformats.org/officeDocument/2006/relationships/slideLayout" Target="../slideLayouts/slideLayout53.xml"/><Relationship Id="rId54" Type="http://schemas.openxmlformats.org/officeDocument/2006/relationships/slideLayout" Target="../slideLayouts/slideLayout54.xml"/><Relationship Id="rId55" Type="http://schemas.openxmlformats.org/officeDocument/2006/relationships/slideLayout" Target="../slideLayouts/slideLayout55.xml"/><Relationship Id="rId56" Type="http://schemas.openxmlformats.org/officeDocument/2006/relationships/theme" Target="../theme/theme1.xml"/><Relationship Id="rId40" Type="http://schemas.openxmlformats.org/officeDocument/2006/relationships/slideLayout" Target="../slideLayouts/slideLayout40.xml"/><Relationship Id="rId41" Type="http://schemas.openxmlformats.org/officeDocument/2006/relationships/slideLayout" Target="../slideLayouts/slideLayout41.xml"/><Relationship Id="rId42" Type="http://schemas.openxmlformats.org/officeDocument/2006/relationships/slideLayout" Target="../slideLayouts/slideLayout42.xml"/><Relationship Id="rId43" Type="http://schemas.openxmlformats.org/officeDocument/2006/relationships/slideLayout" Target="../slideLayouts/slideLayout43.xml"/><Relationship Id="rId44" Type="http://schemas.openxmlformats.org/officeDocument/2006/relationships/slideLayout" Target="../slideLayouts/slideLayout44.xml"/><Relationship Id="rId45" Type="http://schemas.openxmlformats.org/officeDocument/2006/relationships/slideLayout" Target="../slideLayouts/slideLayout45.xml"/><Relationship Id="rId46" Type="http://schemas.openxmlformats.org/officeDocument/2006/relationships/slideLayout" Target="../slideLayouts/slideLayout46.xml"/><Relationship Id="rId47" Type="http://schemas.openxmlformats.org/officeDocument/2006/relationships/slideLayout" Target="../slideLayouts/slideLayout47.xml"/><Relationship Id="rId48" Type="http://schemas.openxmlformats.org/officeDocument/2006/relationships/slideLayout" Target="../slideLayouts/slideLayout48.xml"/><Relationship Id="rId49" Type="http://schemas.openxmlformats.org/officeDocument/2006/relationships/slideLayout" Target="../slideLayouts/slideLayout4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30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31.xml"/><Relationship Id="rId32" Type="http://schemas.openxmlformats.org/officeDocument/2006/relationships/slideLayout" Target="../slideLayouts/slideLayout32.xml"/><Relationship Id="rId33" Type="http://schemas.openxmlformats.org/officeDocument/2006/relationships/slideLayout" Target="../slideLayouts/slideLayout33.xml"/><Relationship Id="rId34" Type="http://schemas.openxmlformats.org/officeDocument/2006/relationships/slideLayout" Target="../slideLayouts/slideLayout34.xml"/><Relationship Id="rId35" Type="http://schemas.openxmlformats.org/officeDocument/2006/relationships/slideLayout" Target="../slideLayouts/slideLayout35.xml"/><Relationship Id="rId36" Type="http://schemas.openxmlformats.org/officeDocument/2006/relationships/slideLayout" Target="../slideLayouts/slideLayout36.xml"/><Relationship Id="rId37" Type="http://schemas.openxmlformats.org/officeDocument/2006/relationships/slideLayout" Target="../slideLayouts/slideLayout37.xml"/><Relationship Id="rId38" Type="http://schemas.openxmlformats.org/officeDocument/2006/relationships/slideLayout" Target="../slideLayouts/slideLayout38.xml"/><Relationship Id="rId39" Type="http://schemas.openxmlformats.org/officeDocument/2006/relationships/slideLayout" Target="../slideLayouts/slideLayout3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24.xml"/><Relationship Id="rId25" Type="http://schemas.openxmlformats.org/officeDocument/2006/relationships/slideLayout" Target="../slideLayouts/slideLayout25.xml"/><Relationship Id="rId26" Type="http://schemas.openxmlformats.org/officeDocument/2006/relationships/slideLayout" Target="../slideLayouts/slideLayout26.xml"/><Relationship Id="rId27" Type="http://schemas.openxmlformats.org/officeDocument/2006/relationships/slideLayout" Target="../slideLayouts/slideLayout27.xml"/><Relationship Id="rId28" Type="http://schemas.openxmlformats.org/officeDocument/2006/relationships/slideLayout" Target="../slideLayouts/slideLayout28.xml"/><Relationship Id="rId29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/Relationships>
</file>

<file path=ppt/slideMasters/_rels/slideMaster2.xml.rels><?xml version="1.0" encoding="UTF-8" standalone="yes"?>
<Relationships xmlns="http://schemas.openxmlformats.org/package/2006/relationships"><Relationship Id="rId20" Type="http://schemas.openxmlformats.org/officeDocument/2006/relationships/slideLayout" Target="../slideLayouts/slideLayout75.xml"/><Relationship Id="rId21" Type="http://schemas.openxmlformats.org/officeDocument/2006/relationships/slideLayout" Target="../slideLayouts/slideLayout76.xml"/><Relationship Id="rId22" Type="http://schemas.openxmlformats.org/officeDocument/2006/relationships/slideLayout" Target="../slideLayouts/slideLayout77.xml"/><Relationship Id="rId23" Type="http://schemas.openxmlformats.org/officeDocument/2006/relationships/slideLayout" Target="../slideLayouts/slideLayout78.xml"/><Relationship Id="rId24" Type="http://schemas.openxmlformats.org/officeDocument/2006/relationships/slideLayout" Target="../slideLayouts/slideLayout79.xml"/><Relationship Id="rId25" Type="http://schemas.openxmlformats.org/officeDocument/2006/relationships/slideLayout" Target="../slideLayouts/slideLayout80.xml"/><Relationship Id="rId26" Type="http://schemas.openxmlformats.org/officeDocument/2006/relationships/slideLayout" Target="../slideLayouts/slideLayout81.xml"/><Relationship Id="rId27" Type="http://schemas.openxmlformats.org/officeDocument/2006/relationships/slideLayout" Target="../slideLayouts/slideLayout82.xml"/><Relationship Id="rId28" Type="http://schemas.openxmlformats.org/officeDocument/2006/relationships/slideLayout" Target="../slideLayouts/slideLayout83.xml"/><Relationship Id="rId29" Type="http://schemas.openxmlformats.org/officeDocument/2006/relationships/slideLayout" Target="../slideLayouts/slideLayout84.xml"/><Relationship Id="rId1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9.xml"/><Relationship Id="rId5" Type="http://schemas.openxmlformats.org/officeDocument/2006/relationships/slideLayout" Target="../slideLayouts/slideLayout60.xml"/><Relationship Id="rId30" Type="http://schemas.openxmlformats.org/officeDocument/2006/relationships/slideLayout" Target="../slideLayouts/slideLayout85.xml"/><Relationship Id="rId31" Type="http://schemas.openxmlformats.org/officeDocument/2006/relationships/slideLayout" Target="../slideLayouts/slideLayout86.xml"/><Relationship Id="rId32" Type="http://schemas.openxmlformats.org/officeDocument/2006/relationships/slideLayout" Target="../slideLayouts/slideLayout87.xml"/><Relationship Id="rId9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2.xml"/><Relationship Id="rId8" Type="http://schemas.openxmlformats.org/officeDocument/2006/relationships/slideLayout" Target="../slideLayouts/slideLayout63.xml"/><Relationship Id="rId33" Type="http://schemas.openxmlformats.org/officeDocument/2006/relationships/slideLayout" Target="../slideLayouts/slideLayout88.xml"/><Relationship Id="rId34" Type="http://schemas.openxmlformats.org/officeDocument/2006/relationships/slideLayout" Target="../slideLayouts/slideLayout89.xml"/><Relationship Id="rId35" Type="http://schemas.openxmlformats.org/officeDocument/2006/relationships/slideLayout" Target="../slideLayouts/slideLayout90.xml"/><Relationship Id="rId36" Type="http://schemas.openxmlformats.org/officeDocument/2006/relationships/slideLayout" Target="../slideLayouts/slideLayout91.xml"/><Relationship Id="rId10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69.xml"/><Relationship Id="rId15" Type="http://schemas.openxmlformats.org/officeDocument/2006/relationships/slideLayout" Target="../slideLayouts/slideLayout70.xml"/><Relationship Id="rId16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2.xml"/><Relationship Id="rId18" Type="http://schemas.openxmlformats.org/officeDocument/2006/relationships/slideLayout" Target="../slideLayouts/slideLayout73.xml"/><Relationship Id="rId19" Type="http://schemas.openxmlformats.org/officeDocument/2006/relationships/slideLayout" Target="../slideLayouts/slideLayout74.xml"/><Relationship Id="rId37" Type="http://schemas.openxmlformats.org/officeDocument/2006/relationships/slideLayout" Target="../slideLayouts/slideLayout92.xml"/><Relationship Id="rId38" Type="http://schemas.openxmlformats.org/officeDocument/2006/relationships/slideLayout" Target="../slideLayouts/slideLayout93.xml"/><Relationship Id="rId39" Type="http://schemas.openxmlformats.org/officeDocument/2006/relationships/slideLayout" Target="../slideLayouts/slideLayout94.xml"/><Relationship Id="rId40" Type="http://schemas.openxmlformats.org/officeDocument/2006/relationships/slideLayout" Target="../slideLayouts/slideLayout95.xml"/><Relationship Id="rId41" Type="http://schemas.openxmlformats.org/officeDocument/2006/relationships/slideLayout" Target="../slideLayouts/slideLayout96.xml"/><Relationship Id="rId42" Type="http://schemas.openxmlformats.org/officeDocument/2006/relationships/slideLayout" Target="../slideLayouts/slideLayout97.xml"/><Relationship Id="rId43" Type="http://schemas.openxmlformats.org/officeDocument/2006/relationships/slideLayout" Target="../slideLayouts/slideLayout98.xml"/><Relationship Id="rId44" Type="http://schemas.openxmlformats.org/officeDocument/2006/relationships/slideLayout" Target="../slideLayouts/slideLayout99.xml"/><Relationship Id="rId45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12.xml"/><Relationship Id="rId14" Type="http://schemas.openxmlformats.org/officeDocument/2006/relationships/slideLayout" Target="../slideLayouts/slideLayout113.xml"/><Relationship Id="rId15" Type="http://schemas.openxmlformats.org/officeDocument/2006/relationships/slideLayout" Target="../slideLayouts/slideLayout114.xml"/><Relationship Id="rId16" Type="http://schemas.openxmlformats.org/officeDocument/2006/relationships/slideLayout" Target="../slideLayouts/slideLayout115.xml"/><Relationship Id="rId17" Type="http://schemas.openxmlformats.org/officeDocument/2006/relationships/slideLayout" Target="../slideLayouts/slideLayout116.xml"/><Relationship Id="rId18" Type="http://schemas.openxmlformats.org/officeDocument/2006/relationships/slideLayout" Target="../slideLayouts/slideLayout117.xml"/><Relationship Id="rId19" Type="http://schemas.openxmlformats.org/officeDocument/2006/relationships/slideLayout" Target="../slideLayouts/slideLayout118.xml"/><Relationship Id="rId50" Type="http://schemas.openxmlformats.org/officeDocument/2006/relationships/slideLayout" Target="../slideLayouts/slideLayout149.xml"/><Relationship Id="rId51" Type="http://schemas.openxmlformats.org/officeDocument/2006/relationships/slideLayout" Target="../slideLayouts/slideLayout150.xml"/><Relationship Id="rId52" Type="http://schemas.openxmlformats.org/officeDocument/2006/relationships/slideLayout" Target="../slideLayouts/slideLayout151.xml"/><Relationship Id="rId53" Type="http://schemas.openxmlformats.org/officeDocument/2006/relationships/slideLayout" Target="../slideLayouts/slideLayout152.xml"/><Relationship Id="rId54" Type="http://schemas.openxmlformats.org/officeDocument/2006/relationships/slideLayout" Target="../slideLayouts/slideLayout153.xml"/><Relationship Id="rId55" Type="http://schemas.openxmlformats.org/officeDocument/2006/relationships/slideLayout" Target="../slideLayouts/slideLayout154.xml"/><Relationship Id="rId56" Type="http://schemas.openxmlformats.org/officeDocument/2006/relationships/theme" Target="../theme/theme3.xml"/><Relationship Id="rId40" Type="http://schemas.openxmlformats.org/officeDocument/2006/relationships/slideLayout" Target="../slideLayouts/slideLayout139.xml"/><Relationship Id="rId41" Type="http://schemas.openxmlformats.org/officeDocument/2006/relationships/slideLayout" Target="../slideLayouts/slideLayout140.xml"/><Relationship Id="rId42" Type="http://schemas.openxmlformats.org/officeDocument/2006/relationships/slideLayout" Target="../slideLayouts/slideLayout141.xml"/><Relationship Id="rId43" Type="http://schemas.openxmlformats.org/officeDocument/2006/relationships/slideLayout" Target="../slideLayouts/slideLayout142.xml"/><Relationship Id="rId44" Type="http://schemas.openxmlformats.org/officeDocument/2006/relationships/slideLayout" Target="../slideLayouts/slideLayout143.xml"/><Relationship Id="rId45" Type="http://schemas.openxmlformats.org/officeDocument/2006/relationships/slideLayout" Target="../slideLayouts/slideLayout144.xml"/><Relationship Id="rId46" Type="http://schemas.openxmlformats.org/officeDocument/2006/relationships/slideLayout" Target="../slideLayouts/slideLayout145.xml"/><Relationship Id="rId47" Type="http://schemas.openxmlformats.org/officeDocument/2006/relationships/slideLayout" Target="../slideLayouts/slideLayout146.xml"/><Relationship Id="rId48" Type="http://schemas.openxmlformats.org/officeDocument/2006/relationships/slideLayout" Target="../slideLayouts/slideLayout147.xml"/><Relationship Id="rId49" Type="http://schemas.openxmlformats.org/officeDocument/2006/relationships/slideLayout" Target="../slideLayouts/slideLayout148.xml"/><Relationship Id="rId1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101.xml"/><Relationship Id="rId3" Type="http://schemas.openxmlformats.org/officeDocument/2006/relationships/slideLayout" Target="../slideLayouts/slideLayout102.xml"/><Relationship Id="rId4" Type="http://schemas.openxmlformats.org/officeDocument/2006/relationships/slideLayout" Target="../slideLayouts/slideLayout103.xml"/><Relationship Id="rId5" Type="http://schemas.openxmlformats.org/officeDocument/2006/relationships/slideLayout" Target="../slideLayouts/slideLayout104.xml"/><Relationship Id="rId6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6.xml"/><Relationship Id="rId8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08.xml"/><Relationship Id="rId30" Type="http://schemas.openxmlformats.org/officeDocument/2006/relationships/slideLayout" Target="../slideLayouts/slideLayout129.xml"/><Relationship Id="rId31" Type="http://schemas.openxmlformats.org/officeDocument/2006/relationships/slideLayout" Target="../slideLayouts/slideLayout130.xml"/><Relationship Id="rId32" Type="http://schemas.openxmlformats.org/officeDocument/2006/relationships/slideLayout" Target="../slideLayouts/slideLayout131.xml"/><Relationship Id="rId33" Type="http://schemas.openxmlformats.org/officeDocument/2006/relationships/slideLayout" Target="../slideLayouts/slideLayout132.xml"/><Relationship Id="rId34" Type="http://schemas.openxmlformats.org/officeDocument/2006/relationships/slideLayout" Target="../slideLayouts/slideLayout133.xml"/><Relationship Id="rId35" Type="http://schemas.openxmlformats.org/officeDocument/2006/relationships/slideLayout" Target="../slideLayouts/slideLayout134.xml"/><Relationship Id="rId36" Type="http://schemas.openxmlformats.org/officeDocument/2006/relationships/slideLayout" Target="../slideLayouts/slideLayout135.xml"/><Relationship Id="rId37" Type="http://schemas.openxmlformats.org/officeDocument/2006/relationships/slideLayout" Target="../slideLayouts/slideLayout136.xml"/><Relationship Id="rId38" Type="http://schemas.openxmlformats.org/officeDocument/2006/relationships/slideLayout" Target="../slideLayouts/slideLayout137.xml"/><Relationship Id="rId39" Type="http://schemas.openxmlformats.org/officeDocument/2006/relationships/slideLayout" Target="../slideLayouts/slideLayout138.xml"/><Relationship Id="rId20" Type="http://schemas.openxmlformats.org/officeDocument/2006/relationships/slideLayout" Target="../slideLayouts/slideLayout119.xml"/><Relationship Id="rId21" Type="http://schemas.openxmlformats.org/officeDocument/2006/relationships/slideLayout" Target="../slideLayouts/slideLayout120.xml"/><Relationship Id="rId22" Type="http://schemas.openxmlformats.org/officeDocument/2006/relationships/slideLayout" Target="../slideLayouts/slideLayout121.xml"/><Relationship Id="rId23" Type="http://schemas.openxmlformats.org/officeDocument/2006/relationships/slideLayout" Target="../slideLayouts/slideLayout122.xml"/><Relationship Id="rId24" Type="http://schemas.openxmlformats.org/officeDocument/2006/relationships/slideLayout" Target="../slideLayouts/slideLayout123.xml"/><Relationship Id="rId25" Type="http://schemas.openxmlformats.org/officeDocument/2006/relationships/slideLayout" Target="../slideLayouts/slideLayout124.xml"/><Relationship Id="rId26" Type="http://schemas.openxmlformats.org/officeDocument/2006/relationships/slideLayout" Target="../slideLayouts/slideLayout125.xml"/><Relationship Id="rId27" Type="http://schemas.openxmlformats.org/officeDocument/2006/relationships/slideLayout" Target="../slideLayouts/slideLayout126.xml"/><Relationship Id="rId28" Type="http://schemas.openxmlformats.org/officeDocument/2006/relationships/slideLayout" Target="../slideLayouts/slideLayout127.xml"/><Relationship Id="rId29" Type="http://schemas.openxmlformats.org/officeDocument/2006/relationships/slideLayout" Target="../slideLayouts/slideLayout128.xml"/><Relationship Id="rId10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0.xml"/><Relationship Id="rId12" Type="http://schemas.openxmlformats.org/officeDocument/2006/relationships/slideLayout" Target="../slideLayouts/slideLayout1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1pPr>
            <a:lvl2pPr lvl="1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2pPr>
            <a:lvl3pPr lvl="2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3pPr>
            <a:lvl4pPr lvl="3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4pPr>
            <a:lvl5pPr lvl="4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5pPr>
            <a:lvl6pPr lvl="5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6pPr>
            <a:lvl7pPr lvl="6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7pPr>
            <a:lvl8pPr lvl="7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8pPr>
            <a:lvl9pPr lvl="8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  <p:sldLayoutId id="2147483682" r:id="rId35"/>
    <p:sldLayoutId id="2147483683" r:id="rId36"/>
    <p:sldLayoutId id="2147483684" r:id="rId37"/>
    <p:sldLayoutId id="2147483685" r:id="rId38"/>
    <p:sldLayoutId id="2147483686" r:id="rId39"/>
    <p:sldLayoutId id="2147483687" r:id="rId40"/>
    <p:sldLayoutId id="2147483688" r:id="rId41"/>
    <p:sldLayoutId id="2147483689" r:id="rId42"/>
    <p:sldLayoutId id="2147483690" r:id="rId43"/>
    <p:sldLayoutId id="2147483691" r:id="rId44"/>
    <p:sldLayoutId id="2147483692" r:id="rId45"/>
    <p:sldLayoutId id="2147483693" r:id="rId46"/>
    <p:sldLayoutId id="2147483694" r:id="rId47"/>
    <p:sldLayoutId id="2147483695" r:id="rId48"/>
    <p:sldLayoutId id="2147483696" r:id="rId49"/>
    <p:sldLayoutId id="2147483697" r:id="rId50"/>
    <p:sldLayoutId id="2147483698" r:id="rId51"/>
    <p:sldLayoutId id="2147483699" r:id="rId52"/>
    <p:sldLayoutId id="2147483700" r:id="rId53"/>
    <p:sldLayoutId id="2147483701" r:id="rId54"/>
    <p:sldLayoutId id="2147483702" r:id="rId5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 name="simple-light-2">
    <p:bg>
      <p:bgPr>
        <a:solidFill>
          <a:schemeClr val="lt1"/>
        </a:solidFill>
        <a:effectLst/>
      </p:bgPr>
    </p:bg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Shape 32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28" name="Shape 32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329" name="Shape 32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1pPr>
            <a:lvl2pPr lvl="1" algn="r" rtl="0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2pPr>
            <a:lvl3pPr lvl="2" algn="r" rtl="0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3pPr>
            <a:lvl4pPr lvl="3" algn="r" rtl="0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4pPr>
            <a:lvl5pPr lvl="4" algn="r" rtl="0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5pPr>
            <a:lvl6pPr lvl="5" algn="r" rtl="0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6pPr>
            <a:lvl7pPr lvl="6" algn="r" rtl="0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7pPr>
            <a:lvl8pPr lvl="7" algn="r" rtl="0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8pPr>
            <a:lvl9pPr lvl="8" algn="r" rtl="0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  <p:sldLayoutId id="2147483720" r:id="rId18"/>
    <p:sldLayoutId id="2147483721" r:id="rId19"/>
    <p:sldLayoutId id="2147483722" r:id="rId20"/>
    <p:sldLayoutId id="2147483723" r:id="rId21"/>
    <p:sldLayoutId id="2147483724" r:id="rId22"/>
    <p:sldLayoutId id="2147483725" r:id="rId23"/>
    <p:sldLayoutId id="2147483726" r:id="rId24"/>
    <p:sldLayoutId id="2147483727" r:id="rId25"/>
    <p:sldLayoutId id="2147483728" r:id="rId26"/>
    <p:sldLayoutId id="2147483729" r:id="rId27"/>
    <p:sldLayoutId id="2147483730" r:id="rId28"/>
    <p:sldLayoutId id="2147483731" r:id="rId29"/>
    <p:sldLayoutId id="2147483732" r:id="rId30"/>
    <p:sldLayoutId id="2147483733" r:id="rId31"/>
    <p:sldLayoutId id="2147483734" r:id="rId32"/>
    <p:sldLayoutId id="2147483735" r:id="rId33"/>
    <p:sldLayoutId id="2147483736" r:id="rId34"/>
    <p:sldLayoutId id="2147483737" r:id="rId35"/>
    <p:sldLayoutId id="2147483738" r:id="rId36"/>
    <p:sldLayoutId id="2147483739" r:id="rId37"/>
    <p:sldLayoutId id="2147483740" r:id="rId38"/>
    <p:sldLayoutId id="2147483741" r:id="rId39"/>
    <p:sldLayoutId id="2147483742" r:id="rId40"/>
    <p:sldLayoutId id="2147483743" r:id="rId41"/>
    <p:sldLayoutId id="2147483744" r:id="rId42"/>
    <p:sldLayoutId id="2147483745" r:id="rId43"/>
    <p:sldLayoutId id="2147483746" r:id="rId4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 name="simple-light-2">
    <p:bg>
      <p:bgPr>
        <a:solidFill>
          <a:schemeClr val="lt1"/>
        </a:solidFill>
        <a:effectLst/>
      </p:bgPr>
    </p:bg>
    <p:spTree>
      <p:nvGrpSpPr>
        <p:cNvPr id="1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Shape 57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77" name="Shape 57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578" name="Shape 57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1pPr>
            <a:lvl2pPr lvl="1" algn="r" rtl="0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2pPr>
            <a:lvl3pPr lvl="2" algn="r" rtl="0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3pPr>
            <a:lvl4pPr lvl="3" algn="r" rtl="0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4pPr>
            <a:lvl5pPr lvl="4" algn="r" rtl="0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5pPr>
            <a:lvl6pPr lvl="5" algn="r" rtl="0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6pPr>
            <a:lvl7pPr lvl="6" algn="r" rtl="0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7pPr>
            <a:lvl8pPr lvl="7" algn="r" rtl="0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8pPr>
            <a:lvl9pPr lvl="8" algn="r" rtl="0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  <p:sldLayoutId id="2147483759" r:id="rId13"/>
    <p:sldLayoutId id="2147483760" r:id="rId14"/>
    <p:sldLayoutId id="2147483761" r:id="rId15"/>
    <p:sldLayoutId id="2147483762" r:id="rId16"/>
    <p:sldLayoutId id="2147483763" r:id="rId17"/>
    <p:sldLayoutId id="2147483764" r:id="rId18"/>
    <p:sldLayoutId id="2147483765" r:id="rId19"/>
    <p:sldLayoutId id="2147483766" r:id="rId20"/>
    <p:sldLayoutId id="2147483767" r:id="rId21"/>
    <p:sldLayoutId id="2147483768" r:id="rId22"/>
    <p:sldLayoutId id="2147483769" r:id="rId23"/>
    <p:sldLayoutId id="2147483770" r:id="rId24"/>
    <p:sldLayoutId id="2147483771" r:id="rId25"/>
    <p:sldLayoutId id="2147483772" r:id="rId26"/>
    <p:sldLayoutId id="2147483773" r:id="rId27"/>
    <p:sldLayoutId id="2147483774" r:id="rId28"/>
    <p:sldLayoutId id="2147483775" r:id="rId29"/>
    <p:sldLayoutId id="2147483776" r:id="rId30"/>
    <p:sldLayoutId id="2147483777" r:id="rId31"/>
    <p:sldLayoutId id="2147483778" r:id="rId32"/>
    <p:sldLayoutId id="2147483779" r:id="rId33"/>
    <p:sldLayoutId id="2147483780" r:id="rId34"/>
    <p:sldLayoutId id="2147483781" r:id="rId35"/>
    <p:sldLayoutId id="2147483782" r:id="rId36"/>
    <p:sldLayoutId id="2147483783" r:id="rId37"/>
    <p:sldLayoutId id="2147483784" r:id="rId38"/>
    <p:sldLayoutId id="2147483785" r:id="rId39"/>
    <p:sldLayoutId id="2147483786" r:id="rId40"/>
    <p:sldLayoutId id="2147483787" r:id="rId41"/>
    <p:sldLayoutId id="2147483788" r:id="rId42"/>
    <p:sldLayoutId id="2147483789" r:id="rId43"/>
    <p:sldLayoutId id="2147483790" r:id="rId44"/>
    <p:sldLayoutId id="2147483791" r:id="rId45"/>
    <p:sldLayoutId id="2147483792" r:id="rId46"/>
    <p:sldLayoutId id="2147483793" r:id="rId47"/>
    <p:sldLayoutId id="2147483794" r:id="rId48"/>
    <p:sldLayoutId id="2147483795" r:id="rId49"/>
    <p:sldLayoutId id="2147483796" r:id="rId50"/>
    <p:sldLayoutId id="2147483797" r:id="rId51"/>
    <p:sldLayoutId id="2147483798" r:id="rId52"/>
    <p:sldLayoutId id="2147483799" r:id="rId53"/>
    <p:sldLayoutId id="2147483800" r:id="rId54"/>
    <p:sldLayoutId id="2147483801" r:id="rId5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3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13.xml"/><Relationship Id="rId3" Type="http://schemas.openxmlformats.org/officeDocument/2006/relationships/hyperlink" Target="https://venturebeat.com/2009/10/21/how-to-throw-a-kick-ass-launch-party-on-the-cheap/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burst.shopify.com/" TargetMode="External"/><Relationship Id="rId4" Type="http://schemas.openxmlformats.org/officeDocument/2006/relationships/hyperlink" Target="http://www.gratisography.com/" TargetMode="External"/><Relationship Id="rId5" Type="http://schemas.openxmlformats.org/officeDocument/2006/relationships/hyperlink" Target="https://www.pexels.com/" TargetMode="External"/><Relationship Id="rId6" Type="http://schemas.openxmlformats.org/officeDocument/2006/relationships/hyperlink" Target="https://blog.hubspot.com" TargetMode="External"/><Relationship Id="rId7" Type="http://schemas.openxmlformats.org/officeDocument/2006/relationships/hyperlink" Target="http://brolik.com/blog/" TargetMode="External"/><Relationship Id="rId8" Type="http://schemas.openxmlformats.org/officeDocument/2006/relationships/hyperlink" Target="https://gofishdigital.com/yelp-improvement-calculator/" TargetMode="External"/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8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5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mixmax.com/" TargetMode="External"/><Relationship Id="rId4" Type="http://schemas.openxmlformats.org/officeDocument/2006/relationships/hyperlink" Target="https://calendly.com/" TargetMode="External"/><Relationship Id="rId5" Type="http://schemas.openxmlformats.org/officeDocument/2006/relationships/image" Target="../media/image9.png"/><Relationship Id="rId1" Type="http://schemas.openxmlformats.org/officeDocument/2006/relationships/slideLayout" Target="../slideLayouts/slideLayout3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business/help/584726725020570" TargetMode="External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1" Type="http://schemas.openxmlformats.org/officeDocument/2006/relationships/slideLayout" Target="../slideLayouts/slideLayout34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9.xml"/><Relationship Id="rId3" Type="http://schemas.openxmlformats.org/officeDocument/2006/relationships/hyperlink" Target="http://www.prweb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0" name="Shape 900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How to Sell Apps to Your Existing Clients</a:t>
            </a:r>
            <a:endParaRPr>
              <a:solidFill>
                <a:srgbClr val="F9FCFF"/>
              </a:solidFill>
            </a:endParaRPr>
          </a:p>
        </p:txBody>
      </p:sp>
      <p:sp>
        <p:nvSpPr>
          <p:cNvPr id="901" name="Shape 901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lt1"/>
                </a:solidFill>
              </a:rPr>
              <a:t>Add value to your current service offerings!</a:t>
            </a:r>
            <a:endParaRPr>
              <a:solidFill>
                <a:schemeClr val="lt1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9FCFF"/>
        </a:solidFill>
        <a:effectLst/>
      </p:bgPr>
    </p:bg>
    <p:spTree>
      <p:nvGrpSpPr>
        <p:cNvPr id="1" name="Shape 9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0" name="Shape 970"/>
          <p:cNvSpPr txBox="1">
            <a:spLocks noGrp="1"/>
          </p:cNvSpPr>
          <p:nvPr>
            <p:ph type="title"/>
          </p:nvPr>
        </p:nvSpPr>
        <p:spPr>
          <a:xfrm>
            <a:off x="301800" y="3983850"/>
            <a:ext cx="8628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3A525F"/>
                </a:solidFill>
              </a:rPr>
              <a:t>Leveraging Your Existing Relationships</a:t>
            </a:r>
            <a:br>
              <a:rPr lang="en">
                <a:solidFill>
                  <a:srgbClr val="3A525F"/>
                </a:solidFill>
              </a:rPr>
            </a:br>
            <a:r>
              <a:rPr lang="en">
                <a:solidFill>
                  <a:srgbClr val="3A525F"/>
                </a:solidFill>
              </a:rPr>
              <a:t/>
            </a:r>
            <a:br>
              <a:rPr lang="en">
                <a:solidFill>
                  <a:srgbClr val="3A525F"/>
                </a:solidFill>
              </a:rPr>
            </a:br>
            <a:endParaRPr>
              <a:solidFill>
                <a:srgbClr val="3A525F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971" name="Shape 971" descr="writing.png"/>
          <p:cNvPicPr preferRelativeResize="0"/>
          <p:nvPr/>
        </p:nvPicPr>
        <p:blipFill rotWithShape="1">
          <a:blip r:embed="rId3">
            <a:alphaModFix/>
          </a:blip>
          <a:srcRect r="1019"/>
          <a:stretch/>
        </p:blipFill>
        <p:spPr>
          <a:xfrm>
            <a:off x="2440750" y="270050"/>
            <a:ext cx="4350675" cy="3679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9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6" name="Shape 976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Survey Your Clients</a:t>
            </a:r>
            <a:endParaRPr/>
          </a:p>
        </p:txBody>
      </p:sp>
      <p:sp>
        <p:nvSpPr>
          <p:cNvPr id="977" name="Shape 977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This will help you tailor your approach to specific clients and see the percentage of people interested in trying your new service.</a:t>
            </a:r>
            <a:endParaRPr>
              <a:solidFill>
                <a:schemeClr val="lt1"/>
              </a:solidFill>
            </a:endParaRPr>
          </a:p>
          <a:p>
            <a:pPr marL="457200" lvl="0" indent="-304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</a:pPr>
            <a:r>
              <a:rPr lang="en">
                <a:solidFill>
                  <a:schemeClr val="lt1"/>
                </a:solidFill>
              </a:rPr>
              <a:t>Use SurveyMonkey, SurveyGizmo, etc. to set a simple, free survey up</a:t>
            </a:r>
            <a:endParaRPr>
              <a:solidFill>
                <a:schemeClr val="lt1"/>
              </a:solidFill>
            </a:endParaRPr>
          </a:p>
          <a:p>
            <a:pPr marL="457200" lvl="0" indent="-3048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</a:pPr>
            <a:r>
              <a:rPr lang="en">
                <a:solidFill>
                  <a:schemeClr val="lt1"/>
                </a:solidFill>
              </a:rPr>
              <a:t>Email this out to your loyal clients</a:t>
            </a:r>
            <a:endParaRPr>
              <a:solidFill>
                <a:schemeClr val="lt1"/>
              </a:solidFill>
            </a:endParaRPr>
          </a:p>
          <a:p>
            <a:pPr marL="457200" lvl="0" indent="-3048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</a:pPr>
            <a:r>
              <a:rPr lang="en">
                <a:solidFill>
                  <a:schemeClr val="lt1"/>
                </a:solidFill>
              </a:rPr>
              <a:t>Example Questions:</a:t>
            </a:r>
            <a:endParaRPr>
              <a:solidFill>
                <a:schemeClr val="lt1"/>
              </a:solidFill>
            </a:endParaRPr>
          </a:p>
          <a:p>
            <a:pPr marL="914400" lvl="1" indent="-2921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Char char="○"/>
            </a:pPr>
            <a:r>
              <a:rPr lang="en">
                <a:solidFill>
                  <a:schemeClr val="lt1"/>
                </a:solidFill>
              </a:rPr>
              <a:t>How much would you be willing to pay for this service?</a:t>
            </a:r>
            <a:endParaRPr>
              <a:solidFill>
                <a:schemeClr val="lt1"/>
              </a:solidFill>
            </a:endParaRPr>
          </a:p>
          <a:p>
            <a:pPr marL="914400" lvl="1" indent="-2921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Char char="○"/>
            </a:pPr>
            <a:r>
              <a:rPr lang="en">
                <a:solidFill>
                  <a:schemeClr val="lt1"/>
                </a:solidFill>
              </a:rPr>
              <a:t>Do you know anyone else who may need this service?</a:t>
            </a:r>
            <a:endParaRPr>
              <a:solidFill>
                <a:schemeClr val="lt1"/>
              </a:solidFill>
            </a:endParaRPr>
          </a:p>
          <a:p>
            <a:pPr marL="914400" lvl="1" indent="-2921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Char char="○"/>
            </a:pPr>
            <a:r>
              <a:rPr lang="en">
                <a:solidFill>
                  <a:schemeClr val="lt1"/>
                </a:solidFill>
              </a:rPr>
              <a:t>On a scale of 1-5, how likely are you to try this service?</a:t>
            </a:r>
            <a:endParaRPr>
              <a:solidFill>
                <a:schemeClr val="lt1"/>
              </a:solidFill>
            </a:endParaRPr>
          </a:p>
          <a:p>
            <a:pPr marL="457200" lvl="0" indent="0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en">
                <a:solidFill>
                  <a:schemeClr val="lt1"/>
                </a:solidFill>
              </a:rPr>
              <a:t/>
            </a:r>
            <a:br>
              <a:rPr lang="en">
                <a:solidFill>
                  <a:schemeClr val="lt1"/>
                </a:solidFill>
              </a:rPr>
            </a:br>
            <a:r>
              <a:rPr lang="en">
                <a:solidFill>
                  <a:schemeClr val="lt1"/>
                </a:solidFill>
              </a:rPr>
              <a:t/>
            </a:r>
            <a:br>
              <a:rPr lang="en">
                <a:solidFill>
                  <a:schemeClr val="lt1"/>
                </a:solidFill>
              </a:rPr>
            </a:br>
            <a:endParaRPr>
              <a:solidFill>
                <a:schemeClr val="lt1"/>
              </a:solidFill>
            </a:endParaRPr>
          </a:p>
        </p:txBody>
      </p:sp>
      <p:pic>
        <p:nvPicPr>
          <p:cNvPr id="978" name="Shape 97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74250" y="657750"/>
            <a:ext cx="3257550" cy="3238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9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" name="Shape 983"/>
          <p:cNvSpPr txBox="1">
            <a:spLocks noGrp="1"/>
          </p:cNvSpPr>
          <p:nvPr>
            <p:ph type="title"/>
          </p:nvPr>
        </p:nvSpPr>
        <p:spPr>
          <a:xfrm>
            <a:off x="168200" y="206100"/>
            <a:ext cx="4029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Share Your Customer Reviews</a:t>
            </a:r>
            <a:endParaRPr/>
          </a:p>
        </p:txBody>
      </p:sp>
      <p:sp>
        <p:nvSpPr>
          <p:cNvPr id="984" name="Shape 984"/>
          <p:cNvSpPr txBox="1">
            <a:spLocks noGrp="1"/>
          </p:cNvSpPr>
          <p:nvPr>
            <p:ph type="body" idx="1"/>
          </p:nvPr>
        </p:nvSpPr>
        <p:spPr>
          <a:xfrm>
            <a:off x="207900" y="1609950"/>
            <a:ext cx="37938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Offer an app for a steep discount to some of your most loyal long-time clients in exchange for a case study and/or positive reviews on your Business Pages</a:t>
            </a:r>
            <a:endParaRPr/>
          </a:p>
          <a:p>
            <a:pPr marL="457200" lvl="0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Facebook Business Page, Google Business Page, and Yelp all apply</a:t>
            </a:r>
            <a:r>
              <a:rPr lang="en" b="1"/>
              <a:t> (Claim these if you have not yet!)</a:t>
            </a:r>
            <a:endParaRPr b="1"/>
          </a:p>
          <a:p>
            <a: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Further share your reviews on Twitter, through a Facebook post, and your email marketing campaigns</a:t>
            </a:r>
            <a:endParaRPr/>
          </a:p>
          <a:p>
            <a:pPr marL="0" lvl="0" indent="0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b="1"/>
              <a:t>Your current clients who follow you will be able to see how an app WORKS. (Bonus: get new client sign-ups as well!)</a:t>
            </a:r>
            <a:br>
              <a:rPr lang="en" b="1"/>
            </a:br>
            <a:r>
              <a:rPr lang="en"/>
              <a:t/>
            </a:r>
            <a:br>
              <a:rPr lang="en"/>
            </a:br>
            <a:r>
              <a:rPr lang="en"/>
              <a:t/>
            </a:r>
            <a:br>
              <a:rPr lang="en"/>
            </a:br>
            <a:endParaRPr/>
          </a:p>
          <a:p>
            <a:pPr marL="0" lvl="0" indent="0" rtl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  <p:sp>
        <p:nvSpPr>
          <p:cNvPr id="985" name="Shape 985"/>
          <p:cNvSpPr/>
          <p:nvPr/>
        </p:nvSpPr>
        <p:spPr>
          <a:xfrm>
            <a:off x="4628225" y="462925"/>
            <a:ext cx="1819091" cy="3874802"/>
          </a:xfrm>
          <a:custGeom>
            <a:avLst/>
            <a:gdLst/>
            <a:ahLst/>
            <a:cxnLst/>
            <a:rect l="0" t="0" r="0" b="0"/>
            <a:pathLst>
              <a:path w="30819" h="61841" extrusionOk="0">
                <a:moveTo>
                  <a:pt x="5160" y="2580"/>
                </a:moveTo>
                <a:lnTo>
                  <a:pt x="5295" y="2648"/>
                </a:lnTo>
                <a:lnTo>
                  <a:pt x="5363" y="2784"/>
                </a:lnTo>
                <a:lnTo>
                  <a:pt x="5363" y="2920"/>
                </a:lnTo>
                <a:lnTo>
                  <a:pt x="5363" y="3055"/>
                </a:lnTo>
                <a:lnTo>
                  <a:pt x="5295" y="3191"/>
                </a:lnTo>
                <a:lnTo>
                  <a:pt x="5160" y="3259"/>
                </a:lnTo>
                <a:lnTo>
                  <a:pt x="4888" y="3259"/>
                </a:lnTo>
                <a:lnTo>
                  <a:pt x="4752" y="3191"/>
                </a:lnTo>
                <a:lnTo>
                  <a:pt x="4684" y="3055"/>
                </a:lnTo>
                <a:lnTo>
                  <a:pt x="4684" y="2920"/>
                </a:lnTo>
                <a:lnTo>
                  <a:pt x="4684" y="2784"/>
                </a:lnTo>
                <a:lnTo>
                  <a:pt x="4752" y="2648"/>
                </a:lnTo>
                <a:lnTo>
                  <a:pt x="4888" y="2580"/>
                </a:lnTo>
                <a:close/>
                <a:moveTo>
                  <a:pt x="15410" y="2241"/>
                </a:moveTo>
                <a:lnTo>
                  <a:pt x="15681" y="2309"/>
                </a:lnTo>
                <a:lnTo>
                  <a:pt x="15885" y="2444"/>
                </a:lnTo>
                <a:lnTo>
                  <a:pt x="16021" y="2648"/>
                </a:lnTo>
                <a:lnTo>
                  <a:pt x="16088" y="2920"/>
                </a:lnTo>
                <a:lnTo>
                  <a:pt x="16021" y="3191"/>
                </a:lnTo>
                <a:lnTo>
                  <a:pt x="15885" y="3395"/>
                </a:lnTo>
                <a:lnTo>
                  <a:pt x="15681" y="3531"/>
                </a:lnTo>
                <a:lnTo>
                  <a:pt x="15410" y="3598"/>
                </a:lnTo>
                <a:lnTo>
                  <a:pt x="15138" y="3531"/>
                </a:lnTo>
                <a:lnTo>
                  <a:pt x="14934" y="3395"/>
                </a:lnTo>
                <a:lnTo>
                  <a:pt x="14799" y="3191"/>
                </a:lnTo>
                <a:lnTo>
                  <a:pt x="14731" y="2920"/>
                </a:lnTo>
                <a:lnTo>
                  <a:pt x="14799" y="2648"/>
                </a:lnTo>
                <a:lnTo>
                  <a:pt x="14934" y="2444"/>
                </a:lnTo>
                <a:lnTo>
                  <a:pt x="15138" y="2309"/>
                </a:lnTo>
                <a:lnTo>
                  <a:pt x="15410" y="2241"/>
                </a:lnTo>
                <a:close/>
                <a:moveTo>
                  <a:pt x="29393" y="5228"/>
                </a:moveTo>
                <a:lnTo>
                  <a:pt x="29461" y="5296"/>
                </a:lnTo>
                <a:lnTo>
                  <a:pt x="29461" y="54849"/>
                </a:lnTo>
                <a:lnTo>
                  <a:pt x="1426" y="54849"/>
                </a:lnTo>
                <a:lnTo>
                  <a:pt x="1426" y="5296"/>
                </a:lnTo>
                <a:lnTo>
                  <a:pt x="1494" y="5228"/>
                </a:lnTo>
                <a:close/>
                <a:moveTo>
                  <a:pt x="15410" y="544"/>
                </a:moveTo>
                <a:lnTo>
                  <a:pt x="19143" y="612"/>
                </a:lnTo>
                <a:lnTo>
                  <a:pt x="23012" y="747"/>
                </a:lnTo>
                <a:lnTo>
                  <a:pt x="26339" y="951"/>
                </a:lnTo>
                <a:lnTo>
                  <a:pt x="27560" y="1087"/>
                </a:lnTo>
                <a:lnTo>
                  <a:pt x="27560" y="1087"/>
                </a:lnTo>
                <a:lnTo>
                  <a:pt x="26339" y="1019"/>
                </a:lnTo>
                <a:lnTo>
                  <a:pt x="23012" y="815"/>
                </a:lnTo>
                <a:lnTo>
                  <a:pt x="19143" y="680"/>
                </a:lnTo>
                <a:lnTo>
                  <a:pt x="15410" y="612"/>
                </a:lnTo>
                <a:lnTo>
                  <a:pt x="11676" y="680"/>
                </a:lnTo>
                <a:lnTo>
                  <a:pt x="7807" y="815"/>
                </a:lnTo>
                <a:lnTo>
                  <a:pt x="4481" y="1019"/>
                </a:lnTo>
                <a:lnTo>
                  <a:pt x="3259" y="1087"/>
                </a:lnTo>
                <a:lnTo>
                  <a:pt x="2444" y="1223"/>
                </a:lnTo>
                <a:lnTo>
                  <a:pt x="1969" y="1358"/>
                </a:lnTo>
                <a:lnTo>
                  <a:pt x="1630" y="1494"/>
                </a:lnTo>
                <a:lnTo>
                  <a:pt x="1290" y="1698"/>
                </a:lnTo>
                <a:lnTo>
                  <a:pt x="1019" y="1901"/>
                </a:lnTo>
                <a:lnTo>
                  <a:pt x="815" y="2173"/>
                </a:lnTo>
                <a:lnTo>
                  <a:pt x="679" y="2444"/>
                </a:lnTo>
                <a:lnTo>
                  <a:pt x="544" y="2852"/>
                </a:lnTo>
                <a:lnTo>
                  <a:pt x="544" y="3259"/>
                </a:lnTo>
                <a:lnTo>
                  <a:pt x="544" y="58311"/>
                </a:lnTo>
                <a:lnTo>
                  <a:pt x="544" y="58718"/>
                </a:lnTo>
                <a:lnTo>
                  <a:pt x="476" y="58311"/>
                </a:lnTo>
                <a:lnTo>
                  <a:pt x="476" y="3259"/>
                </a:lnTo>
                <a:lnTo>
                  <a:pt x="544" y="2784"/>
                </a:lnTo>
                <a:lnTo>
                  <a:pt x="612" y="2444"/>
                </a:lnTo>
                <a:lnTo>
                  <a:pt x="747" y="2105"/>
                </a:lnTo>
                <a:lnTo>
                  <a:pt x="951" y="1834"/>
                </a:lnTo>
                <a:lnTo>
                  <a:pt x="1222" y="1630"/>
                </a:lnTo>
                <a:lnTo>
                  <a:pt x="1562" y="1426"/>
                </a:lnTo>
                <a:lnTo>
                  <a:pt x="1969" y="1290"/>
                </a:lnTo>
                <a:lnTo>
                  <a:pt x="2444" y="1155"/>
                </a:lnTo>
                <a:lnTo>
                  <a:pt x="3259" y="1087"/>
                </a:lnTo>
                <a:lnTo>
                  <a:pt x="4481" y="951"/>
                </a:lnTo>
                <a:lnTo>
                  <a:pt x="7807" y="747"/>
                </a:lnTo>
                <a:lnTo>
                  <a:pt x="11676" y="612"/>
                </a:lnTo>
                <a:lnTo>
                  <a:pt x="15410" y="544"/>
                </a:lnTo>
                <a:close/>
                <a:moveTo>
                  <a:pt x="27560" y="1087"/>
                </a:moveTo>
                <a:lnTo>
                  <a:pt x="28375" y="1155"/>
                </a:lnTo>
                <a:lnTo>
                  <a:pt x="28850" y="1290"/>
                </a:lnTo>
                <a:lnTo>
                  <a:pt x="29257" y="1426"/>
                </a:lnTo>
                <a:lnTo>
                  <a:pt x="29597" y="1630"/>
                </a:lnTo>
                <a:lnTo>
                  <a:pt x="29868" y="1834"/>
                </a:lnTo>
                <a:lnTo>
                  <a:pt x="30072" y="2105"/>
                </a:lnTo>
                <a:lnTo>
                  <a:pt x="30208" y="2444"/>
                </a:lnTo>
                <a:lnTo>
                  <a:pt x="30276" y="2784"/>
                </a:lnTo>
                <a:lnTo>
                  <a:pt x="30344" y="3259"/>
                </a:lnTo>
                <a:lnTo>
                  <a:pt x="30344" y="58311"/>
                </a:lnTo>
                <a:lnTo>
                  <a:pt x="30276" y="58718"/>
                </a:lnTo>
                <a:lnTo>
                  <a:pt x="30208" y="59125"/>
                </a:lnTo>
                <a:lnTo>
                  <a:pt x="30072" y="59465"/>
                </a:lnTo>
                <a:lnTo>
                  <a:pt x="29868" y="59736"/>
                </a:lnTo>
                <a:lnTo>
                  <a:pt x="29597" y="60008"/>
                </a:lnTo>
                <a:lnTo>
                  <a:pt x="29257" y="60144"/>
                </a:lnTo>
                <a:lnTo>
                  <a:pt x="28850" y="60347"/>
                </a:lnTo>
                <a:lnTo>
                  <a:pt x="28375" y="60415"/>
                </a:lnTo>
                <a:lnTo>
                  <a:pt x="26746" y="60687"/>
                </a:lnTo>
                <a:lnTo>
                  <a:pt x="23895" y="60958"/>
                </a:lnTo>
                <a:lnTo>
                  <a:pt x="22130" y="61094"/>
                </a:lnTo>
                <a:lnTo>
                  <a:pt x="20093" y="61230"/>
                </a:lnTo>
                <a:lnTo>
                  <a:pt x="17853" y="61298"/>
                </a:lnTo>
                <a:lnTo>
                  <a:pt x="12966" y="61298"/>
                </a:lnTo>
                <a:lnTo>
                  <a:pt x="10726" y="61230"/>
                </a:lnTo>
                <a:lnTo>
                  <a:pt x="8689" y="61094"/>
                </a:lnTo>
                <a:lnTo>
                  <a:pt x="6924" y="60958"/>
                </a:lnTo>
                <a:lnTo>
                  <a:pt x="4073" y="60687"/>
                </a:lnTo>
                <a:lnTo>
                  <a:pt x="2444" y="60415"/>
                </a:lnTo>
                <a:lnTo>
                  <a:pt x="1969" y="60347"/>
                </a:lnTo>
                <a:lnTo>
                  <a:pt x="1562" y="60144"/>
                </a:lnTo>
                <a:lnTo>
                  <a:pt x="1290" y="60008"/>
                </a:lnTo>
                <a:lnTo>
                  <a:pt x="951" y="59736"/>
                </a:lnTo>
                <a:lnTo>
                  <a:pt x="747" y="59465"/>
                </a:lnTo>
                <a:lnTo>
                  <a:pt x="612" y="59125"/>
                </a:lnTo>
                <a:lnTo>
                  <a:pt x="544" y="58718"/>
                </a:lnTo>
                <a:lnTo>
                  <a:pt x="544" y="58718"/>
                </a:lnTo>
                <a:lnTo>
                  <a:pt x="679" y="59125"/>
                </a:lnTo>
                <a:lnTo>
                  <a:pt x="815" y="59397"/>
                </a:lnTo>
                <a:lnTo>
                  <a:pt x="1019" y="59669"/>
                </a:lnTo>
                <a:lnTo>
                  <a:pt x="1290" y="59940"/>
                </a:lnTo>
                <a:lnTo>
                  <a:pt x="1630" y="60144"/>
                </a:lnTo>
                <a:lnTo>
                  <a:pt x="2037" y="60279"/>
                </a:lnTo>
                <a:lnTo>
                  <a:pt x="2444" y="60415"/>
                </a:lnTo>
                <a:lnTo>
                  <a:pt x="4073" y="60619"/>
                </a:lnTo>
                <a:lnTo>
                  <a:pt x="6924" y="60890"/>
                </a:lnTo>
                <a:lnTo>
                  <a:pt x="8689" y="61026"/>
                </a:lnTo>
                <a:lnTo>
                  <a:pt x="10726" y="61162"/>
                </a:lnTo>
                <a:lnTo>
                  <a:pt x="12966" y="61230"/>
                </a:lnTo>
                <a:lnTo>
                  <a:pt x="17853" y="61230"/>
                </a:lnTo>
                <a:lnTo>
                  <a:pt x="20093" y="61162"/>
                </a:lnTo>
                <a:lnTo>
                  <a:pt x="22130" y="61026"/>
                </a:lnTo>
                <a:lnTo>
                  <a:pt x="23895" y="60890"/>
                </a:lnTo>
                <a:lnTo>
                  <a:pt x="26746" y="60619"/>
                </a:lnTo>
                <a:lnTo>
                  <a:pt x="28375" y="60415"/>
                </a:lnTo>
                <a:lnTo>
                  <a:pt x="28850" y="60279"/>
                </a:lnTo>
                <a:lnTo>
                  <a:pt x="29190" y="60144"/>
                </a:lnTo>
                <a:lnTo>
                  <a:pt x="29529" y="59940"/>
                </a:lnTo>
                <a:lnTo>
                  <a:pt x="29800" y="59669"/>
                </a:lnTo>
                <a:lnTo>
                  <a:pt x="30004" y="59397"/>
                </a:lnTo>
                <a:lnTo>
                  <a:pt x="30140" y="59125"/>
                </a:lnTo>
                <a:lnTo>
                  <a:pt x="30276" y="58718"/>
                </a:lnTo>
                <a:lnTo>
                  <a:pt x="30276" y="58311"/>
                </a:lnTo>
                <a:lnTo>
                  <a:pt x="30276" y="3259"/>
                </a:lnTo>
                <a:lnTo>
                  <a:pt x="30276" y="2852"/>
                </a:lnTo>
                <a:lnTo>
                  <a:pt x="30140" y="2444"/>
                </a:lnTo>
                <a:lnTo>
                  <a:pt x="30004" y="2173"/>
                </a:lnTo>
                <a:lnTo>
                  <a:pt x="29800" y="1901"/>
                </a:lnTo>
                <a:lnTo>
                  <a:pt x="29529" y="1698"/>
                </a:lnTo>
                <a:lnTo>
                  <a:pt x="29190" y="1494"/>
                </a:lnTo>
                <a:lnTo>
                  <a:pt x="28850" y="1358"/>
                </a:lnTo>
                <a:lnTo>
                  <a:pt x="28375" y="1223"/>
                </a:lnTo>
                <a:lnTo>
                  <a:pt x="27560" y="1087"/>
                </a:lnTo>
                <a:close/>
                <a:moveTo>
                  <a:pt x="15410" y="1"/>
                </a:moveTo>
                <a:lnTo>
                  <a:pt x="11608" y="69"/>
                </a:lnTo>
                <a:lnTo>
                  <a:pt x="7739" y="204"/>
                </a:lnTo>
                <a:lnTo>
                  <a:pt x="4413" y="408"/>
                </a:lnTo>
                <a:lnTo>
                  <a:pt x="3191" y="544"/>
                </a:lnTo>
                <a:lnTo>
                  <a:pt x="2309" y="680"/>
                </a:lnTo>
                <a:lnTo>
                  <a:pt x="1765" y="815"/>
                </a:lnTo>
                <a:lnTo>
                  <a:pt x="1290" y="1019"/>
                </a:lnTo>
                <a:lnTo>
                  <a:pt x="883" y="1223"/>
                </a:lnTo>
                <a:lnTo>
                  <a:pt x="544" y="1494"/>
                </a:lnTo>
                <a:lnTo>
                  <a:pt x="340" y="1901"/>
                </a:lnTo>
                <a:lnTo>
                  <a:pt x="136" y="2241"/>
                </a:lnTo>
                <a:lnTo>
                  <a:pt x="1" y="2716"/>
                </a:lnTo>
                <a:lnTo>
                  <a:pt x="1" y="3259"/>
                </a:lnTo>
                <a:lnTo>
                  <a:pt x="1" y="58311"/>
                </a:lnTo>
                <a:lnTo>
                  <a:pt x="1" y="58854"/>
                </a:lnTo>
                <a:lnTo>
                  <a:pt x="136" y="59261"/>
                </a:lnTo>
                <a:lnTo>
                  <a:pt x="340" y="59736"/>
                </a:lnTo>
                <a:lnTo>
                  <a:pt x="612" y="60076"/>
                </a:lnTo>
                <a:lnTo>
                  <a:pt x="951" y="60347"/>
                </a:lnTo>
                <a:lnTo>
                  <a:pt x="1358" y="60619"/>
                </a:lnTo>
                <a:lnTo>
                  <a:pt x="1833" y="60823"/>
                </a:lnTo>
                <a:lnTo>
                  <a:pt x="2309" y="60958"/>
                </a:lnTo>
                <a:lnTo>
                  <a:pt x="4006" y="61162"/>
                </a:lnTo>
                <a:lnTo>
                  <a:pt x="6857" y="61501"/>
                </a:lnTo>
                <a:lnTo>
                  <a:pt x="8689" y="61637"/>
                </a:lnTo>
                <a:lnTo>
                  <a:pt x="10726" y="61705"/>
                </a:lnTo>
                <a:lnTo>
                  <a:pt x="12966" y="61773"/>
                </a:lnTo>
                <a:lnTo>
                  <a:pt x="15410" y="61841"/>
                </a:lnTo>
                <a:lnTo>
                  <a:pt x="17853" y="61773"/>
                </a:lnTo>
                <a:lnTo>
                  <a:pt x="20093" y="61705"/>
                </a:lnTo>
                <a:lnTo>
                  <a:pt x="22130" y="61637"/>
                </a:lnTo>
                <a:lnTo>
                  <a:pt x="23963" y="61501"/>
                </a:lnTo>
                <a:lnTo>
                  <a:pt x="26814" y="61162"/>
                </a:lnTo>
                <a:lnTo>
                  <a:pt x="28511" y="60958"/>
                </a:lnTo>
                <a:lnTo>
                  <a:pt x="28986" y="60823"/>
                </a:lnTo>
                <a:lnTo>
                  <a:pt x="29461" y="60619"/>
                </a:lnTo>
                <a:lnTo>
                  <a:pt x="29868" y="60347"/>
                </a:lnTo>
                <a:lnTo>
                  <a:pt x="30208" y="60076"/>
                </a:lnTo>
                <a:lnTo>
                  <a:pt x="30479" y="59736"/>
                </a:lnTo>
                <a:lnTo>
                  <a:pt x="30683" y="59261"/>
                </a:lnTo>
                <a:lnTo>
                  <a:pt x="30819" y="58854"/>
                </a:lnTo>
                <a:lnTo>
                  <a:pt x="30819" y="58311"/>
                </a:lnTo>
                <a:lnTo>
                  <a:pt x="30819" y="3259"/>
                </a:lnTo>
                <a:lnTo>
                  <a:pt x="30819" y="2716"/>
                </a:lnTo>
                <a:lnTo>
                  <a:pt x="30683" y="2241"/>
                </a:lnTo>
                <a:lnTo>
                  <a:pt x="30547" y="1901"/>
                </a:lnTo>
                <a:lnTo>
                  <a:pt x="30276" y="1494"/>
                </a:lnTo>
                <a:lnTo>
                  <a:pt x="29936" y="1223"/>
                </a:lnTo>
                <a:lnTo>
                  <a:pt x="29529" y="1019"/>
                </a:lnTo>
                <a:lnTo>
                  <a:pt x="29054" y="815"/>
                </a:lnTo>
                <a:lnTo>
                  <a:pt x="28511" y="680"/>
                </a:lnTo>
                <a:lnTo>
                  <a:pt x="27628" y="544"/>
                </a:lnTo>
                <a:lnTo>
                  <a:pt x="26406" y="408"/>
                </a:lnTo>
                <a:lnTo>
                  <a:pt x="23080" y="204"/>
                </a:lnTo>
                <a:lnTo>
                  <a:pt x="19211" y="69"/>
                </a:lnTo>
                <a:lnTo>
                  <a:pt x="15410" y="1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6" name="Shape 986"/>
          <p:cNvSpPr/>
          <p:nvPr/>
        </p:nvSpPr>
        <p:spPr>
          <a:xfrm>
            <a:off x="4710021" y="787884"/>
            <a:ext cx="1655400" cy="31230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987" name="Shape 987"/>
          <p:cNvSpPr/>
          <p:nvPr/>
        </p:nvSpPr>
        <p:spPr>
          <a:xfrm>
            <a:off x="6929314" y="462925"/>
            <a:ext cx="1819091" cy="3874802"/>
          </a:xfrm>
          <a:custGeom>
            <a:avLst/>
            <a:gdLst/>
            <a:ahLst/>
            <a:cxnLst/>
            <a:rect l="0" t="0" r="0" b="0"/>
            <a:pathLst>
              <a:path w="30819" h="61841" extrusionOk="0">
                <a:moveTo>
                  <a:pt x="5160" y="2580"/>
                </a:moveTo>
                <a:lnTo>
                  <a:pt x="5295" y="2648"/>
                </a:lnTo>
                <a:lnTo>
                  <a:pt x="5363" y="2784"/>
                </a:lnTo>
                <a:lnTo>
                  <a:pt x="5363" y="2920"/>
                </a:lnTo>
                <a:lnTo>
                  <a:pt x="5363" y="3055"/>
                </a:lnTo>
                <a:lnTo>
                  <a:pt x="5295" y="3191"/>
                </a:lnTo>
                <a:lnTo>
                  <a:pt x="5160" y="3259"/>
                </a:lnTo>
                <a:lnTo>
                  <a:pt x="4888" y="3259"/>
                </a:lnTo>
                <a:lnTo>
                  <a:pt x="4752" y="3191"/>
                </a:lnTo>
                <a:lnTo>
                  <a:pt x="4684" y="3055"/>
                </a:lnTo>
                <a:lnTo>
                  <a:pt x="4684" y="2920"/>
                </a:lnTo>
                <a:lnTo>
                  <a:pt x="4684" y="2784"/>
                </a:lnTo>
                <a:lnTo>
                  <a:pt x="4752" y="2648"/>
                </a:lnTo>
                <a:lnTo>
                  <a:pt x="4888" y="2580"/>
                </a:lnTo>
                <a:close/>
                <a:moveTo>
                  <a:pt x="15410" y="2241"/>
                </a:moveTo>
                <a:lnTo>
                  <a:pt x="15681" y="2309"/>
                </a:lnTo>
                <a:lnTo>
                  <a:pt x="15885" y="2444"/>
                </a:lnTo>
                <a:lnTo>
                  <a:pt x="16021" y="2648"/>
                </a:lnTo>
                <a:lnTo>
                  <a:pt x="16088" y="2920"/>
                </a:lnTo>
                <a:lnTo>
                  <a:pt x="16021" y="3191"/>
                </a:lnTo>
                <a:lnTo>
                  <a:pt x="15885" y="3395"/>
                </a:lnTo>
                <a:lnTo>
                  <a:pt x="15681" y="3531"/>
                </a:lnTo>
                <a:lnTo>
                  <a:pt x="15410" y="3598"/>
                </a:lnTo>
                <a:lnTo>
                  <a:pt x="15138" y="3531"/>
                </a:lnTo>
                <a:lnTo>
                  <a:pt x="14934" y="3395"/>
                </a:lnTo>
                <a:lnTo>
                  <a:pt x="14799" y="3191"/>
                </a:lnTo>
                <a:lnTo>
                  <a:pt x="14731" y="2920"/>
                </a:lnTo>
                <a:lnTo>
                  <a:pt x="14799" y="2648"/>
                </a:lnTo>
                <a:lnTo>
                  <a:pt x="14934" y="2444"/>
                </a:lnTo>
                <a:lnTo>
                  <a:pt x="15138" y="2309"/>
                </a:lnTo>
                <a:lnTo>
                  <a:pt x="15410" y="2241"/>
                </a:lnTo>
                <a:close/>
                <a:moveTo>
                  <a:pt x="29393" y="5228"/>
                </a:moveTo>
                <a:lnTo>
                  <a:pt x="29461" y="5296"/>
                </a:lnTo>
                <a:lnTo>
                  <a:pt x="29461" y="54849"/>
                </a:lnTo>
                <a:lnTo>
                  <a:pt x="1426" y="54849"/>
                </a:lnTo>
                <a:lnTo>
                  <a:pt x="1426" y="5296"/>
                </a:lnTo>
                <a:lnTo>
                  <a:pt x="1494" y="5228"/>
                </a:lnTo>
                <a:close/>
                <a:moveTo>
                  <a:pt x="15410" y="544"/>
                </a:moveTo>
                <a:lnTo>
                  <a:pt x="19143" y="612"/>
                </a:lnTo>
                <a:lnTo>
                  <a:pt x="23012" y="747"/>
                </a:lnTo>
                <a:lnTo>
                  <a:pt x="26339" y="951"/>
                </a:lnTo>
                <a:lnTo>
                  <a:pt x="27560" y="1087"/>
                </a:lnTo>
                <a:lnTo>
                  <a:pt x="27560" y="1087"/>
                </a:lnTo>
                <a:lnTo>
                  <a:pt x="26339" y="1019"/>
                </a:lnTo>
                <a:lnTo>
                  <a:pt x="23012" y="815"/>
                </a:lnTo>
                <a:lnTo>
                  <a:pt x="19143" y="680"/>
                </a:lnTo>
                <a:lnTo>
                  <a:pt x="15410" y="612"/>
                </a:lnTo>
                <a:lnTo>
                  <a:pt x="11676" y="680"/>
                </a:lnTo>
                <a:lnTo>
                  <a:pt x="7807" y="815"/>
                </a:lnTo>
                <a:lnTo>
                  <a:pt x="4481" y="1019"/>
                </a:lnTo>
                <a:lnTo>
                  <a:pt x="3259" y="1087"/>
                </a:lnTo>
                <a:lnTo>
                  <a:pt x="2444" y="1223"/>
                </a:lnTo>
                <a:lnTo>
                  <a:pt x="1969" y="1358"/>
                </a:lnTo>
                <a:lnTo>
                  <a:pt x="1630" y="1494"/>
                </a:lnTo>
                <a:lnTo>
                  <a:pt x="1290" y="1698"/>
                </a:lnTo>
                <a:lnTo>
                  <a:pt x="1019" y="1901"/>
                </a:lnTo>
                <a:lnTo>
                  <a:pt x="815" y="2173"/>
                </a:lnTo>
                <a:lnTo>
                  <a:pt x="679" y="2444"/>
                </a:lnTo>
                <a:lnTo>
                  <a:pt x="544" y="2852"/>
                </a:lnTo>
                <a:lnTo>
                  <a:pt x="544" y="3259"/>
                </a:lnTo>
                <a:lnTo>
                  <a:pt x="544" y="58311"/>
                </a:lnTo>
                <a:lnTo>
                  <a:pt x="544" y="58718"/>
                </a:lnTo>
                <a:lnTo>
                  <a:pt x="476" y="58311"/>
                </a:lnTo>
                <a:lnTo>
                  <a:pt x="476" y="3259"/>
                </a:lnTo>
                <a:lnTo>
                  <a:pt x="544" y="2784"/>
                </a:lnTo>
                <a:lnTo>
                  <a:pt x="612" y="2444"/>
                </a:lnTo>
                <a:lnTo>
                  <a:pt x="747" y="2105"/>
                </a:lnTo>
                <a:lnTo>
                  <a:pt x="951" y="1834"/>
                </a:lnTo>
                <a:lnTo>
                  <a:pt x="1222" y="1630"/>
                </a:lnTo>
                <a:lnTo>
                  <a:pt x="1562" y="1426"/>
                </a:lnTo>
                <a:lnTo>
                  <a:pt x="1969" y="1290"/>
                </a:lnTo>
                <a:lnTo>
                  <a:pt x="2444" y="1155"/>
                </a:lnTo>
                <a:lnTo>
                  <a:pt x="3259" y="1087"/>
                </a:lnTo>
                <a:lnTo>
                  <a:pt x="4481" y="951"/>
                </a:lnTo>
                <a:lnTo>
                  <a:pt x="7807" y="747"/>
                </a:lnTo>
                <a:lnTo>
                  <a:pt x="11676" y="612"/>
                </a:lnTo>
                <a:lnTo>
                  <a:pt x="15410" y="544"/>
                </a:lnTo>
                <a:close/>
                <a:moveTo>
                  <a:pt x="27560" y="1087"/>
                </a:moveTo>
                <a:lnTo>
                  <a:pt x="28375" y="1155"/>
                </a:lnTo>
                <a:lnTo>
                  <a:pt x="28850" y="1290"/>
                </a:lnTo>
                <a:lnTo>
                  <a:pt x="29257" y="1426"/>
                </a:lnTo>
                <a:lnTo>
                  <a:pt x="29597" y="1630"/>
                </a:lnTo>
                <a:lnTo>
                  <a:pt x="29868" y="1834"/>
                </a:lnTo>
                <a:lnTo>
                  <a:pt x="30072" y="2105"/>
                </a:lnTo>
                <a:lnTo>
                  <a:pt x="30208" y="2444"/>
                </a:lnTo>
                <a:lnTo>
                  <a:pt x="30276" y="2784"/>
                </a:lnTo>
                <a:lnTo>
                  <a:pt x="30344" y="3259"/>
                </a:lnTo>
                <a:lnTo>
                  <a:pt x="30344" y="58311"/>
                </a:lnTo>
                <a:lnTo>
                  <a:pt x="30276" y="58718"/>
                </a:lnTo>
                <a:lnTo>
                  <a:pt x="30208" y="59125"/>
                </a:lnTo>
                <a:lnTo>
                  <a:pt x="30072" y="59465"/>
                </a:lnTo>
                <a:lnTo>
                  <a:pt x="29868" y="59736"/>
                </a:lnTo>
                <a:lnTo>
                  <a:pt x="29597" y="60008"/>
                </a:lnTo>
                <a:lnTo>
                  <a:pt x="29257" y="60144"/>
                </a:lnTo>
                <a:lnTo>
                  <a:pt x="28850" y="60347"/>
                </a:lnTo>
                <a:lnTo>
                  <a:pt x="28375" y="60415"/>
                </a:lnTo>
                <a:lnTo>
                  <a:pt x="26746" y="60687"/>
                </a:lnTo>
                <a:lnTo>
                  <a:pt x="23895" y="60958"/>
                </a:lnTo>
                <a:lnTo>
                  <a:pt x="22130" y="61094"/>
                </a:lnTo>
                <a:lnTo>
                  <a:pt x="20093" y="61230"/>
                </a:lnTo>
                <a:lnTo>
                  <a:pt x="17853" y="61298"/>
                </a:lnTo>
                <a:lnTo>
                  <a:pt x="12966" y="61298"/>
                </a:lnTo>
                <a:lnTo>
                  <a:pt x="10726" y="61230"/>
                </a:lnTo>
                <a:lnTo>
                  <a:pt x="8689" y="61094"/>
                </a:lnTo>
                <a:lnTo>
                  <a:pt x="6924" y="60958"/>
                </a:lnTo>
                <a:lnTo>
                  <a:pt x="4073" y="60687"/>
                </a:lnTo>
                <a:lnTo>
                  <a:pt x="2444" y="60415"/>
                </a:lnTo>
                <a:lnTo>
                  <a:pt x="1969" y="60347"/>
                </a:lnTo>
                <a:lnTo>
                  <a:pt x="1562" y="60144"/>
                </a:lnTo>
                <a:lnTo>
                  <a:pt x="1290" y="60008"/>
                </a:lnTo>
                <a:lnTo>
                  <a:pt x="951" y="59736"/>
                </a:lnTo>
                <a:lnTo>
                  <a:pt x="747" y="59465"/>
                </a:lnTo>
                <a:lnTo>
                  <a:pt x="612" y="59125"/>
                </a:lnTo>
                <a:lnTo>
                  <a:pt x="544" y="58718"/>
                </a:lnTo>
                <a:lnTo>
                  <a:pt x="544" y="58718"/>
                </a:lnTo>
                <a:lnTo>
                  <a:pt x="679" y="59125"/>
                </a:lnTo>
                <a:lnTo>
                  <a:pt x="815" y="59397"/>
                </a:lnTo>
                <a:lnTo>
                  <a:pt x="1019" y="59669"/>
                </a:lnTo>
                <a:lnTo>
                  <a:pt x="1290" y="59940"/>
                </a:lnTo>
                <a:lnTo>
                  <a:pt x="1630" y="60144"/>
                </a:lnTo>
                <a:lnTo>
                  <a:pt x="2037" y="60279"/>
                </a:lnTo>
                <a:lnTo>
                  <a:pt x="2444" y="60415"/>
                </a:lnTo>
                <a:lnTo>
                  <a:pt x="4073" y="60619"/>
                </a:lnTo>
                <a:lnTo>
                  <a:pt x="6924" y="60890"/>
                </a:lnTo>
                <a:lnTo>
                  <a:pt x="8689" y="61026"/>
                </a:lnTo>
                <a:lnTo>
                  <a:pt x="10726" y="61162"/>
                </a:lnTo>
                <a:lnTo>
                  <a:pt x="12966" y="61230"/>
                </a:lnTo>
                <a:lnTo>
                  <a:pt x="17853" y="61230"/>
                </a:lnTo>
                <a:lnTo>
                  <a:pt x="20093" y="61162"/>
                </a:lnTo>
                <a:lnTo>
                  <a:pt x="22130" y="61026"/>
                </a:lnTo>
                <a:lnTo>
                  <a:pt x="23895" y="60890"/>
                </a:lnTo>
                <a:lnTo>
                  <a:pt x="26746" y="60619"/>
                </a:lnTo>
                <a:lnTo>
                  <a:pt x="28375" y="60415"/>
                </a:lnTo>
                <a:lnTo>
                  <a:pt x="28850" y="60279"/>
                </a:lnTo>
                <a:lnTo>
                  <a:pt x="29190" y="60144"/>
                </a:lnTo>
                <a:lnTo>
                  <a:pt x="29529" y="59940"/>
                </a:lnTo>
                <a:lnTo>
                  <a:pt x="29800" y="59669"/>
                </a:lnTo>
                <a:lnTo>
                  <a:pt x="30004" y="59397"/>
                </a:lnTo>
                <a:lnTo>
                  <a:pt x="30140" y="59125"/>
                </a:lnTo>
                <a:lnTo>
                  <a:pt x="30276" y="58718"/>
                </a:lnTo>
                <a:lnTo>
                  <a:pt x="30276" y="58311"/>
                </a:lnTo>
                <a:lnTo>
                  <a:pt x="30276" y="3259"/>
                </a:lnTo>
                <a:lnTo>
                  <a:pt x="30276" y="2852"/>
                </a:lnTo>
                <a:lnTo>
                  <a:pt x="30140" y="2444"/>
                </a:lnTo>
                <a:lnTo>
                  <a:pt x="30004" y="2173"/>
                </a:lnTo>
                <a:lnTo>
                  <a:pt x="29800" y="1901"/>
                </a:lnTo>
                <a:lnTo>
                  <a:pt x="29529" y="1698"/>
                </a:lnTo>
                <a:lnTo>
                  <a:pt x="29190" y="1494"/>
                </a:lnTo>
                <a:lnTo>
                  <a:pt x="28850" y="1358"/>
                </a:lnTo>
                <a:lnTo>
                  <a:pt x="28375" y="1223"/>
                </a:lnTo>
                <a:lnTo>
                  <a:pt x="27560" y="1087"/>
                </a:lnTo>
                <a:close/>
                <a:moveTo>
                  <a:pt x="15410" y="1"/>
                </a:moveTo>
                <a:lnTo>
                  <a:pt x="11608" y="69"/>
                </a:lnTo>
                <a:lnTo>
                  <a:pt x="7739" y="204"/>
                </a:lnTo>
                <a:lnTo>
                  <a:pt x="4413" y="408"/>
                </a:lnTo>
                <a:lnTo>
                  <a:pt x="3191" y="544"/>
                </a:lnTo>
                <a:lnTo>
                  <a:pt x="2309" y="680"/>
                </a:lnTo>
                <a:lnTo>
                  <a:pt x="1765" y="815"/>
                </a:lnTo>
                <a:lnTo>
                  <a:pt x="1290" y="1019"/>
                </a:lnTo>
                <a:lnTo>
                  <a:pt x="883" y="1223"/>
                </a:lnTo>
                <a:lnTo>
                  <a:pt x="544" y="1494"/>
                </a:lnTo>
                <a:lnTo>
                  <a:pt x="340" y="1901"/>
                </a:lnTo>
                <a:lnTo>
                  <a:pt x="136" y="2241"/>
                </a:lnTo>
                <a:lnTo>
                  <a:pt x="1" y="2716"/>
                </a:lnTo>
                <a:lnTo>
                  <a:pt x="1" y="3259"/>
                </a:lnTo>
                <a:lnTo>
                  <a:pt x="1" y="58311"/>
                </a:lnTo>
                <a:lnTo>
                  <a:pt x="1" y="58854"/>
                </a:lnTo>
                <a:lnTo>
                  <a:pt x="136" y="59261"/>
                </a:lnTo>
                <a:lnTo>
                  <a:pt x="340" y="59736"/>
                </a:lnTo>
                <a:lnTo>
                  <a:pt x="612" y="60076"/>
                </a:lnTo>
                <a:lnTo>
                  <a:pt x="951" y="60347"/>
                </a:lnTo>
                <a:lnTo>
                  <a:pt x="1358" y="60619"/>
                </a:lnTo>
                <a:lnTo>
                  <a:pt x="1833" y="60823"/>
                </a:lnTo>
                <a:lnTo>
                  <a:pt x="2309" y="60958"/>
                </a:lnTo>
                <a:lnTo>
                  <a:pt x="4006" y="61162"/>
                </a:lnTo>
                <a:lnTo>
                  <a:pt x="6857" y="61501"/>
                </a:lnTo>
                <a:lnTo>
                  <a:pt x="8689" y="61637"/>
                </a:lnTo>
                <a:lnTo>
                  <a:pt x="10726" y="61705"/>
                </a:lnTo>
                <a:lnTo>
                  <a:pt x="12966" y="61773"/>
                </a:lnTo>
                <a:lnTo>
                  <a:pt x="15410" y="61841"/>
                </a:lnTo>
                <a:lnTo>
                  <a:pt x="17853" y="61773"/>
                </a:lnTo>
                <a:lnTo>
                  <a:pt x="20093" y="61705"/>
                </a:lnTo>
                <a:lnTo>
                  <a:pt x="22130" y="61637"/>
                </a:lnTo>
                <a:lnTo>
                  <a:pt x="23963" y="61501"/>
                </a:lnTo>
                <a:lnTo>
                  <a:pt x="26814" y="61162"/>
                </a:lnTo>
                <a:lnTo>
                  <a:pt x="28511" y="60958"/>
                </a:lnTo>
                <a:lnTo>
                  <a:pt x="28986" y="60823"/>
                </a:lnTo>
                <a:lnTo>
                  <a:pt x="29461" y="60619"/>
                </a:lnTo>
                <a:lnTo>
                  <a:pt x="29868" y="60347"/>
                </a:lnTo>
                <a:lnTo>
                  <a:pt x="30208" y="60076"/>
                </a:lnTo>
                <a:lnTo>
                  <a:pt x="30479" y="59736"/>
                </a:lnTo>
                <a:lnTo>
                  <a:pt x="30683" y="59261"/>
                </a:lnTo>
                <a:lnTo>
                  <a:pt x="30819" y="58854"/>
                </a:lnTo>
                <a:lnTo>
                  <a:pt x="30819" y="58311"/>
                </a:lnTo>
                <a:lnTo>
                  <a:pt x="30819" y="3259"/>
                </a:lnTo>
                <a:lnTo>
                  <a:pt x="30819" y="2716"/>
                </a:lnTo>
                <a:lnTo>
                  <a:pt x="30683" y="2241"/>
                </a:lnTo>
                <a:lnTo>
                  <a:pt x="30547" y="1901"/>
                </a:lnTo>
                <a:lnTo>
                  <a:pt x="30276" y="1494"/>
                </a:lnTo>
                <a:lnTo>
                  <a:pt x="29936" y="1223"/>
                </a:lnTo>
                <a:lnTo>
                  <a:pt x="29529" y="1019"/>
                </a:lnTo>
                <a:lnTo>
                  <a:pt x="29054" y="815"/>
                </a:lnTo>
                <a:lnTo>
                  <a:pt x="28511" y="680"/>
                </a:lnTo>
                <a:lnTo>
                  <a:pt x="27628" y="544"/>
                </a:lnTo>
                <a:lnTo>
                  <a:pt x="26406" y="408"/>
                </a:lnTo>
                <a:lnTo>
                  <a:pt x="23080" y="204"/>
                </a:lnTo>
                <a:lnTo>
                  <a:pt x="19211" y="69"/>
                </a:lnTo>
                <a:lnTo>
                  <a:pt x="15410" y="1"/>
                </a:lnTo>
                <a:close/>
              </a:path>
            </a:pathLst>
          </a:custGeom>
          <a:solidFill>
            <a:srgbClr val="3A525F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8" name="Shape 988"/>
          <p:cNvSpPr/>
          <p:nvPr/>
        </p:nvSpPr>
        <p:spPr>
          <a:xfrm>
            <a:off x="7011110" y="787884"/>
            <a:ext cx="1655400" cy="3123000"/>
          </a:xfrm>
          <a:prstGeom prst="rect">
            <a:avLst/>
          </a:prstGeom>
          <a:solidFill>
            <a:srgbClr val="F9FC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989" name="Shape 98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10021" y="786546"/>
            <a:ext cx="1655469" cy="3125785"/>
          </a:xfrm>
          <a:prstGeom prst="rect">
            <a:avLst/>
          </a:prstGeom>
          <a:noFill/>
          <a:ln>
            <a:noFill/>
          </a:ln>
        </p:spPr>
      </p:pic>
      <p:pic>
        <p:nvPicPr>
          <p:cNvPr id="990" name="Shape 99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11110" y="786558"/>
            <a:ext cx="1645684" cy="31073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9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5" name="Shape 995"/>
          <p:cNvSpPr txBox="1">
            <a:spLocks noGrp="1"/>
          </p:cNvSpPr>
          <p:nvPr>
            <p:ph type="title"/>
          </p:nvPr>
        </p:nvSpPr>
        <p:spPr>
          <a:xfrm>
            <a:off x="277400" y="462800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Throw a Pre-Launch Party</a:t>
            </a:r>
            <a:endParaRPr/>
          </a:p>
        </p:txBody>
      </p:sp>
      <p:sp>
        <p:nvSpPr>
          <p:cNvPr id="996" name="Shape 996"/>
          <p:cNvSpPr txBox="1">
            <a:spLocks noGrp="1"/>
          </p:cNvSpPr>
          <p:nvPr>
            <p:ph type="body" idx="1"/>
          </p:nvPr>
        </p:nvSpPr>
        <p:spPr>
          <a:xfrm>
            <a:off x="277400" y="1941725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"/>
              <a:t>Use this opportunity to announce your new marketing initiatives and the value of an app, in a casual environment.</a:t>
            </a:r>
            <a:endParaRPr/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/>
          </a:p>
          <a:p>
            <a:pPr marL="457200" lvl="0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Create an app for your party in our Private App Store</a:t>
            </a:r>
            <a:endParaRPr/>
          </a:p>
          <a:p>
            <a:pPr marL="457200" lvl="0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Set up a raffle for free app demos and/or a free app</a:t>
            </a:r>
            <a:endParaRPr/>
          </a:p>
          <a:p>
            <a:pPr marL="457200" lvl="0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Get the buzz going about the power about your new marketing tool!</a:t>
            </a:r>
            <a:endParaRPr>
              <a:solidFill>
                <a:srgbClr val="6F7070"/>
              </a:solidFill>
            </a:endParaRPr>
          </a:p>
          <a:p>
            <a:pPr marL="45720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6F7070"/>
              </a:solidFill>
            </a:endParaRPr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" b="1">
                <a:solidFill>
                  <a:srgbClr val="6F7070"/>
                </a:solidFill>
              </a:rPr>
              <a:t>Check out Venture Beat</a:t>
            </a:r>
            <a:r>
              <a:rPr lang="en" b="1"/>
              <a:t>’s article on </a:t>
            </a:r>
            <a:r>
              <a:rPr lang="en" b="1" u="sng">
                <a:solidFill>
                  <a:schemeClr val="hlink"/>
                </a:solidFill>
                <a:hlinkClick r:id="rId3"/>
              </a:rPr>
              <a:t>How to Throw a Launch Party for Only $1000</a:t>
            </a:r>
            <a:r>
              <a:rPr lang="en" b="1">
                <a:solidFill>
                  <a:srgbClr val="6F7070"/>
                </a:solidFill>
              </a:rPr>
              <a:t/>
            </a:r>
            <a:br>
              <a:rPr lang="en" b="1">
                <a:solidFill>
                  <a:srgbClr val="6F7070"/>
                </a:solidFill>
              </a:rPr>
            </a:br>
            <a:r>
              <a:rPr lang="en">
                <a:solidFill>
                  <a:srgbClr val="6F7070"/>
                </a:solidFill>
              </a:rPr>
              <a:t/>
            </a:r>
            <a:br>
              <a:rPr lang="en">
                <a:solidFill>
                  <a:srgbClr val="6F7070"/>
                </a:solidFill>
              </a:rPr>
            </a:br>
            <a:r>
              <a:rPr lang="en">
                <a:solidFill>
                  <a:srgbClr val="6F7070"/>
                </a:solidFill>
              </a:rPr>
              <a:t/>
            </a:r>
            <a:br>
              <a:rPr lang="en">
                <a:solidFill>
                  <a:srgbClr val="6F7070"/>
                </a:solidFill>
              </a:rPr>
            </a:br>
            <a:endParaRPr>
              <a:solidFill>
                <a:srgbClr val="6F7070"/>
              </a:solidFill>
            </a:endParaRPr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>
              <a:solidFill>
                <a:srgbClr val="6F7070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1600"/>
              </a:spcAft>
              <a:buNone/>
            </a:pPr>
            <a:endParaRPr>
              <a:solidFill>
                <a:srgbClr val="6F7070"/>
              </a:solidFill>
            </a:endParaRPr>
          </a:p>
        </p:txBody>
      </p:sp>
      <p:grpSp>
        <p:nvGrpSpPr>
          <p:cNvPr id="997" name="Shape 997"/>
          <p:cNvGrpSpPr/>
          <p:nvPr/>
        </p:nvGrpSpPr>
        <p:grpSpPr>
          <a:xfrm rot="731541" flipH="1">
            <a:off x="4862246" y="690069"/>
            <a:ext cx="3513164" cy="3325800"/>
            <a:chOff x="6618700" y="1635475"/>
            <a:chExt cx="456675" cy="432325"/>
          </a:xfrm>
        </p:grpSpPr>
        <p:sp>
          <p:nvSpPr>
            <p:cNvPr id="998" name="Shape 998"/>
            <p:cNvSpPr/>
            <p:nvPr/>
          </p:nvSpPr>
          <p:spPr>
            <a:xfrm>
              <a:off x="6663775" y="1904000"/>
              <a:ext cx="117525" cy="163800"/>
            </a:xfrm>
            <a:custGeom>
              <a:avLst/>
              <a:gdLst/>
              <a:ahLst/>
              <a:cxnLst/>
              <a:rect l="0" t="0" r="0" b="0"/>
              <a:pathLst>
                <a:path w="4701" h="6552" fill="none" extrusionOk="0">
                  <a:moveTo>
                    <a:pt x="0" y="0"/>
                  </a:moveTo>
                  <a:lnTo>
                    <a:pt x="512" y="6016"/>
                  </a:lnTo>
                  <a:lnTo>
                    <a:pt x="512" y="6016"/>
                  </a:lnTo>
                  <a:lnTo>
                    <a:pt x="536" y="6138"/>
                  </a:lnTo>
                  <a:lnTo>
                    <a:pt x="585" y="6235"/>
                  </a:lnTo>
                  <a:lnTo>
                    <a:pt x="633" y="6332"/>
                  </a:lnTo>
                  <a:lnTo>
                    <a:pt x="706" y="6406"/>
                  </a:lnTo>
                  <a:lnTo>
                    <a:pt x="804" y="6454"/>
                  </a:lnTo>
                  <a:lnTo>
                    <a:pt x="877" y="6503"/>
                  </a:lnTo>
                  <a:lnTo>
                    <a:pt x="999" y="6552"/>
                  </a:lnTo>
                  <a:lnTo>
                    <a:pt x="1096" y="6552"/>
                  </a:lnTo>
                  <a:lnTo>
                    <a:pt x="4116" y="6552"/>
                  </a:lnTo>
                  <a:lnTo>
                    <a:pt x="4116" y="6552"/>
                  </a:lnTo>
                  <a:lnTo>
                    <a:pt x="4238" y="6527"/>
                  </a:lnTo>
                  <a:lnTo>
                    <a:pt x="4360" y="6503"/>
                  </a:lnTo>
                  <a:lnTo>
                    <a:pt x="4457" y="6430"/>
                  </a:lnTo>
                  <a:lnTo>
                    <a:pt x="4554" y="6332"/>
                  </a:lnTo>
                  <a:lnTo>
                    <a:pt x="4554" y="6332"/>
                  </a:lnTo>
                  <a:lnTo>
                    <a:pt x="4628" y="6235"/>
                  </a:lnTo>
                  <a:lnTo>
                    <a:pt x="4676" y="6113"/>
                  </a:lnTo>
                  <a:lnTo>
                    <a:pt x="4701" y="5991"/>
                  </a:lnTo>
                  <a:lnTo>
                    <a:pt x="4676" y="5845"/>
                  </a:lnTo>
                  <a:lnTo>
                    <a:pt x="3678" y="98"/>
                  </a:lnTo>
                </a:path>
              </a:pathLst>
            </a:custGeom>
            <a:noFill/>
            <a:ln w="28575" cap="rnd" cmpd="sng">
              <a:solidFill>
                <a:srgbClr val="F9FC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" name="Shape 999"/>
            <p:cNvSpPr/>
            <p:nvPr/>
          </p:nvSpPr>
          <p:spPr>
            <a:xfrm>
              <a:off x="7046125" y="1775525"/>
              <a:ext cx="29250" cy="99275"/>
            </a:xfrm>
            <a:custGeom>
              <a:avLst/>
              <a:gdLst/>
              <a:ahLst/>
              <a:cxnLst/>
              <a:rect l="0" t="0" r="0" b="0"/>
              <a:pathLst>
                <a:path w="1170" h="3971" fill="none" extrusionOk="0">
                  <a:moveTo>
                    <a:pt x="1" y="3970"/>
                  </a:moveTo>
                  <a:lnTo>
                    <a:pt x="1" y="3970"/>
                  </a:lnTo>
                  <a:lnTo>
                    <a:pt x="245" y="3824"/>
                  </a:lnTo>
                  <a:lnTo>
                    <a:pt x="488" y="3629"/>
                  </a:lnTo>
                  <a:lnTo>
                    <a:pt x="683" y="3410"/>
                  </a:lnTo>
                  <a:lnTo>
                    <a:pt x="853" y="3166"/>
                  </a:lnTo>
                  <a:lnTo>
                    <a:pt x="1000" y="2898"/>
                  </a:lnTo>
                  <a:lnTo>
                    <a:pt x="1097" y="2606"/>
                  </a:lnTo>
                  <a:lnTo>
                    <a:pt x="1170" y="2314"/>
                  </a:lnTo>
                  <a:lnTo>
                    <a:pt x="1170" y="1997"/>
                  </a:lnTo>
                  <a:lnTo>
                    <a:pt x="1170" y="1997"/>
                  </a:lnTo>
                  <a:lnTo>
                    <a:pt x="1170" y="1681"/>
                  </a:lnTo>
                  <a:lnTo>
                    <a:pt x="1097" y="1364"/>
                  </a:lnTo>
                  <a:lnTo>
                    <a:pt x="1000" y="1096"/>
                  </a:lnTo>
                  <a:lnTo>
                    <a:pt x="853" y="828"/>
                  </a:lnTo>
                  <a:lnTo>
                    <a:pt x="683" y="585"/>
                  </a:lnTo>
                  <a:lnTo>
                    <a:pt x="488" y="366"/>
                  </a:lnTo>
                  <a:lnTo>
                    <a:pt x="245" y="171"/>
                  </a:lnTo>
                  <a:lnTo>
                    <a:pt x="1" y="0"/>
                  </a:lnTo>
                </a:path>
              </a:pathLst>
            </a:custGeom>
            <a:noFill/>
            <a:ln w="28575" cap="rnd" cmpd="sng">
              <a:solidFill>
                <a:srgbClr val="F9FC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" name="Shape 1000"/>
            <p:cNvSpPr/>
            <p:nvPr/>
          </p:nvSpPr>
          <p:spPr>
            <a:xfrm>
              <a:off x="6618700" y="1751775"/>
              <a:ext cx="96850" cy="146750"/>
            </a:xfrm>
            <a:custGeom>
              <a:avLst/>
              <a:gdLst/>
              <a:ahLst/>
              <a:cxnLst/>
              <a:rect l="0" t="0" r="0" b="0"/>
              <a:pathLst>
                <a:path w="3874" h="5870" fill="none" extrusionOk="0">
                  <a:moveTo>
                    <a:pt x="3873" y="0"/>
                  </a:moveTo>
                  <a:lnTo>
                    <a:pt x="3873" y="0"/>
                  </a:lnTo>
                  <a:lnTo>
                    <a:pt x="2704" y="0"/>
                  </a:lnTo>
                  <a:lnTo>
                    <a:pt x="1730" y="0"/>
                  </a:lnTo>
                  <a:lnTo>
                    <a:pt x="1730" y="0"/>
                  </a:lnTo>
                  <a:lnTo>
                    <a:pt x="1560" y="25"/>
                  </a:lnTo>
                  <a:lnTo>
                    <a:pt x="1413" y="49"/>
                  </a:lnTo>
                  <a:lnTo>
                    <a:pt x="1243" y="98"/>
                  </a:lnTo>
                  <a:lnTo>
                    <a:pt x="1097" y="147"/>
                  </a:lnTo>
                  <a:lnTo>
                    <a:pt x="926" y="244"/>
                  </a:lnTo>
                  <a:lnTo>
                    <a:pt x="780" y="317"/>
                  </a:lnTo>
                  <a:lnTo>
                    <a:pt x="658" y="439"/>
                  </a:lnTo>
                  <a:lnTo>
                    <a:pt x="537" y="536"/>
                  </a:lnTo>
                  <a:lnTo>
                    <a:pt x="415" y="682"/>
                  </a:lnTo>
                  <a:lnTo>
                    <a:pt x="293" y="804"/>
                  </a:lnTo>
                  <a:lnTo>
                    <a:pt x="220" y="950"/>
                  </a:lnTo>
                  <a:lnTo>
                    <a:pt x="147" y="1096"/>
                  </a:lnTo>
                  <a:lnTo>
                    <a:pt x="74" y="1267"/>
                  </a:lnTo>
                  <a:lnTo>
                    <a:pt x="25" y="1437"/>
                  </a:lnTo>
                  <a:lnTo>
                    <a:pt x="1" y="1583"/>
                  </a:lnTo>
                  <a:lnTo>
                    <a:pt x="1" y="1754"/>
                  </a:lnTo>
                  <a:lnTo>
                    <a:pt x="1" y="4092"/>
                  </a:lnTo>
                  <a:lnTo>
                    <a:pt x="1" y="4092"/>
                  </a:lnTo>
                  <a:lnTo>
                    <a:pt x="1" y="4263"/>
                  </a:lnTo>
                  <a:lnTo>
                    <a:pt x="25" y="4433"/>
                  </a:lnTo>
                  <a:lnTo>
                    <a:pt x="74" y="4579"/>
                  </a:lnTo>
                  <a:lnTo>
                    <a:pt x="147" y="4750"/>
                  </a:lnTo>
                  <a:lnTo>
                    <a:pt x="220" y="4896"/>
                  </a:lnTo>
                  <a:lnTo>
                    <a:pt x="293" y="5042"/>
                  </a:lnTo>
                  <a:lnTo>
                    <a:pt x="415" y="5188"/>
                  </a:lnTo>
                  <a:lnTo>
                    <a:pt x="537" y="5310"/>
                  </a:lnTo>
                  <a:lnTo>
                    <a:pt x="658" y="5407"/>
                  </a:lnTo>
                  <a:lnTo>
                    <a:pt x="780" y="5529"/>
                  </a:lnTo>
                  <a:lnTo>
                    <a:pt x="926" y="5626"/>
                  </a:lnTo>
                  <a:lnTo>
                    <a:pt x="1097" y="5699"/>
                  </a:lnTo>
                  <a:lnTo>
                    <a:pt x="1243" y="5748"/>
                  </a:lnTo>
                  <a:lnTo>
                    <a:pt x="1413" y="5797"/>
                  </a:lnTo>
                  <a:lnTo>
                    <a:pt x="1560" y="5821"/>
                  </a:lnTo>
                  <a:lnTo>
                    <a:pt x="1730" y="5846"/>
                  </a:lnTo>
                  <a:lnTo>
                    <a:pt x="1730" y="5846"/>
                  </a:lnTo>
                  <a:lnTo>
                    <a:pt x="2704" y="5846"/>
                  </a:lnTo>
                  <a:lnTo>
                    <a:pt x="3873" y="5870"/>
                  </a:lnTo>
                </a:path>
              </a:pathLst>
            </a:custGeom>
            <a:noFill/>
            <a:ln w="28575" cap="rnd" cmpd="sng">
              <a:solidFill>
                <a:srgbClr val="F9FC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1" name="Shape 1001"/>
            <p:cNvSpPr/>
            <p:nvPr/>
          </p:nvSpPr>
          <p:spPr>
            <a:xfrm>
              <a:off x="6712715" y="1660451"/>
              <a:ext cx="294351" cy="329425"/>
            </a:xfrm>
            <a:custGeom>
              <a:avLst/>
              <a:gdLst/>
              <a:ahLst/>
              <a:cxnLst/>
              <a:rect l="0" t="0" r="0" b="0"/>
              <a:pathLst>
                <a:path w="11156" h="13177" fill="none" extrusionOk="0">
                  <a:moveTo>
                    <a:pt x="11155" y="0"/>
                  </a:moveTo>
                  <a:lnTo>
                    <a:pt x="11155" y="0"/>
                  </a:lnTo>
                  <a:lnTo>
                    <a:pt x="10766" y="317"/>
                  </a:lnTo>
                  <a:lnTo>
                    <a:pt x="10352" y="609"/>
                  </a:lnTo>
                  <a:lnTo>
                    <a:pt x="9938" y="901"/>
                  </a:lnTo>
                  <a:lnTo>
                    <a:pt x="9524" y="1169"/>
                  </a:lnTo>
                  <a:lnTo>
                    <a:pt x="9085" y="1413"/>
                  </a:lnTo>
                  <a:lnTo>
                    <a:pt x="8671" y="1632"/>
                  </a:lnTo>
                  <a:lnTo>
                    <a:pt x="7843" y="2046"/>
                  </a:lnTo>
                  <a:lnTo>
                    <a:pt x="7015" y="2387"/>
                  </a:lnTo>
                  <a:lnTo>
                    <a:pt x="6211" y="2679"/>
                  </a:lnTo>
                  <a:lnTo>
                    <a:pt x="5456" y="2898"/>
                  </a:lnTo>
                  <a:lnTo>
                    <a:pt x="4774" y="3093"/>
                  </a:lnTo>
                  <a:lnTo>
                    <a:pt x="4774" y="3093"/>
                  </a:lnTo>
                  <a:lnTo>
                    <a:pt x="4239" y="3215"/>
                  </a:lnTo>
                  <a:lnTo>
                    <a:pt x="3678" y="3312"/>
                  </a:lnTo>
                  <a:lnTo>
                    <a:pt x="3070" y="3410"/>
                  </a:lnTo>
                  <a:lnTo>
                    <a:pt x="2461" y="3459"/>
                  </a:lnTo>
                  <a:lnTo>
                    <a:pt x="1219" y="3580"/>
                  </a:lnTo>
                  <a:lnTo>
                    <a:pt x="1" y="3629"/>
                  </a:lnTo>
                  <a:lnTo>
                    <a:pt x="1" y="9523"/>
                  </a:lnTo>
                  <a:lnTo>
                    <a:pt x="1" y="9523"/>
                  </a:lnTo>
                  <a:lnTo>
                    <a:pt x="1219" y="9596"/>
                  </a:lnTo>
                  <a:lnTo>
                    <a:pt x="2461" y="9693"/>
                  </a:lnTo>
                  <a:lnTo>
                    <a:pt x="3070" y="9767"/>
                  </a:lnTo>
                  <a:lnTo>
                    <a:pt x="3678" y="9840"/>
                  </a:lnTo>
                  <a:lnTo>
                    <a:pt x="4239" y="9937"/>
                  </a:lnTo>
                  <a:lnTo>
                    <a:pt x="4774" y="10059"/>
                  </a:lnTo>
                  <a:lnTo>
                    <a:pt x="4774" y="10059"/>
                  </a:lnTo>
                  <a:lnTo>
                    <a:pt x="5456" y="10254"/>
                  </a:lnTo>
                  <a:lnTo>
                    <a:pt x="6211" y="10497"/>
                  </a:lnTo>
                  <a:lnTo>
                    <a:pt x="7015" y="10765"/>
                  </a:lnTo>
                  <a:lnTo>
                    <a:pt x="7843" y="11130"/>
                  </a:lnTo>
                  <a:lnTo>
                    <a:pt x="8671" y="11520"/>
                  </a:lnTo>
                  <a:lnTo>
                    <a:pt x="9085" y="11764"/>
                  </a:lnTo>
                  <a:lnTo>
                    <a:pt x="9524" y="12007"/>
                  </a:lnTo>
                  <a:lnTo>
                    <a:pt x="9938" y="12251"/>
                  </a:lnTo>
                  <a:lnTo>
                    <a:pt x="10352" y="12543"/>
                  </a:lnTo>
                  <a:lnTo>
                    <a:pt x="10766" y="12835"/>
                  </a:lnTo>
                  <a:lnTo>
                    <a:pt x="11155" y="13176"/>
                  </a:lnTo>
                </a:path>
              </a:pathLst>
            </a:custGeom>
            <a:noFill/>
            <a:ln w="28575" cap="rnd" cmpd="sng">
              <a:solidFill>
                <a:srgbClr val="F9FC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" name="Shape 1002"/>
            <p:cNvSpPr/>
            <p:nvPr/>
          </p:nvSpPr>
          <p:spPr>
            <a:xfrm>
              <a:off x="7006550" y="1635475"/>
              <a:ext cx="34750" cy="378750"/>
            </a:xfrm>
            <a:custGeom>
              <a:avLst/>
              <a:gdLst/>
              <a:ahLst/>
              <a:cxnLst/>
              <a:rect l="0" t="0" r="0" b="0"/>
              <a:pathLst>
                <a:path w="1390" h="15150" fill="none" extrusionOk="0">
                  <a:moveTo>
                    <a:pt x="1024" y="49"/>
                  </a:moveTo>
                  <a:lnTo>
                    <a:pt x="1024" y="49"/>
                  </a:lnTo>
                  <a:lnTo>
                    <a:pt x="902" y="1"/>
                  </a:lnTo>
                  <a:lnTo>
                    <a:pt x="805" y="1"/>
                  </a:lnTo>
                  <a:lnTo>
                    <a:pt x="805" y="1"/>
                  </a:lnTo>
                  <a:lnTo>
                    <a:pt x="683" y="1"/>
                  </a:lnTo>
                  <a:lnTo>
                    <a:pt x="585" y="49"/>
                  </a:lnTo>
                  <a:lnTo>
                    <a:pt x="464" y="98"/>
                  </a:lnTo>
                  <a:lnTo>
                    <a:pt x="391" y="171"/>
                  </a:lnTo>
                  <a:lnTo>
                    <a:pt x="391" y="171"/>
                  </a:lnTo>
                  <a:lnTo>
                    <a:pt x="1" y="536"/>
                  </a:lnTo>
                  <a:lnTo>
                    <a:pt x="1" y="14638"/>
                  </a:lnTo>
                  <a:lnTo>
                    <a:pt x="1" y="14638"/>
                  </a:lnTo>
                  <a:lnTo>
                    <a:pt x="391" y="14979"/>
                  </a:lnTo>
                  <a:lnTo>
                    <a:pt x="391" y="14979"/>
                  </a:lnTo>
                  <a:lnTo>
                    <a:pt x="464" y="15052"/>
                  </a:lnTo>
                  <a:lnTo>
                    <a:pt x="585" y="15101"/>
                  </a:lnTo>
                  <a:lnTo>
                    <a:pt x="683" y="15149"/>
                  </a:lnTo>
                  <a:lnTo>
                    <a:pt x="805" y="15149"/>
                  </a:lnTo>
                  <a:lnTo>
                    <a:pt x="805" y="15149"/>
                  </a:lnTo>
                  <a:lnTo>
                    <a:pt x="902" y="15149"/>
                  </a:lnTo>
                  <a:lnTo>
                    <a:pt x="1024" y="15101"/>
                  </a:lnTo>
                  <a:lnTo>
                    <a:pt x="1024" y="15101"/>
                  </a:lnTo>
                  <a:lnTo>
                    <a:pt x="1170" y="15028"/>
                  </a:lnTo>
                  <a:lnTo>
                    <a:pt x="1292" y="14906"/>
                  </a:lnTo>
                  <a:lnTo>
                    <a:pt x="1365" y="14735"/>
                  </a:lnTo>
                  <a:lnTo>
                    <a:pt x="1389" y="14565"/>
                  </a:lnTo>
                  <a:lnTo>
                    <a:pt x="1389" y="585"/>
                  </a:lnTo>
                  <a:lnTo>
                    <a:pt x="1389" y="585"/>
                  </a:lnTo>
                  <a:lnTo>
                    <a:pt x="1365" y="415"/>
                  </a:lnTo>
                  <a:lnTo>
                    <a:pt x="1292" y="269"/>
                  </a:lnTo>
                  <a:lnTo>
                    <a:pt x="1170" y="122"/>
                  </a:lnTo>
                  <a:lnTo>
                    <a:pt x="1024" y="49"/>
                  </a:lnTo>
                  <a:lnTo>
                    <a:pt x="1024" y="49"/>
                  </a:lnTo>
                  <a:close/>
                </a:path>
              </a:pathLst>
            </a:custGeom>
            <a:noFill/>
            <a:ln w="28575" cap="rnd" cmpd="sng">
              <a:solidFill>
                <a:srgbClr val="F9FC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3A525F"/>
        </a:solidFill>
        <a:effectLst/>
      </p:bgPr>
    </p:bg>
    <p:spTree>
      <p:nvGrpSpPr>
        <p:cNvPr id="1" name="Shape 10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" name="Shape 1007"/>
          <p:cNvSpPr txBox="1">
            <a:spLocks noGrp="1"/>
          </p:cNvSpPr>
          <p:nvPr>
            <p:ph type="title"/>
          </p:nvPr>
        </p:nvSpPr>
        <p:spPr>
          <a:xfrm>
            <a:off x="311700" y="3904400"/>
            <a:ext cx="8628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lt1"/>
                </a:solidFill>
              </a:rPr>
              <a:t>Give Your Clients A Free Assessment</a:t>
            </a:r>
            <a:br>
              <a:rPr lang="en">
                <a:solidFill>
                  <a:schemeClr val="lt1"/>
                </a:solidFill>
              </a:rPr>
            </a:br>
            <a:endParaRPr/>
          </a:p>
        </p:txBody>
      </p:sp>
      <p:pic>
        <p:nvPicPr>
          <p:cNvPr id="1008" name="Shape 1008" descr="health-check.png"/>
          <p:cNvPicPr preferRelativeResize="0"/>
          <p:nvPr/>
        </p:nvPicPr>
        <p:blipFill rotWithShape="1">
          <a:blip r:embed="rId3">
            <a:alphaModFix/>
          </a:blip>
          <a:srcRect l="1368" t="2176" r="879" b="1946"/>
          <a:stretch/>
        </p:blipFill>
        <p:spPr>
          <a:xfrm>
            <a:off x="2192700" y="287175"/>
            <a:ext cx="4866575" cy="3451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0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" name="Shape 1013"/>
          <p:cNvSpPr txBox="1">
            <a:spLocks noGrp="1"/>
          </p:cNvSpPr>
          <p:nvPr>
            <p:ph type="title"/>
          </p:nvPr>
        </p:nvSpPr>
        <p:spPr>
          <a:xfrm>
            <a:off x="277400" y="431025"/>
            <a:ext cx="39429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Give Your Clients A FREE Marketing Evaluation</a:t>
            </a:r>
            <a:endParaRPr/>
          </a:p>
        </p:txBody>
      </p:sp>
      <p:sp>
        <p:nvSpPr>
          <p:cNvPr id="1014" name="Shape 1014"/>
          <p:cNvSpPr txBox="1">
            <a:spLocks noGrp="1"/>
          </p:cNvSpPr>
          <p:nvPr>
            <p:ph type="body" idx="1"/>
          </p:nvPr>
        </p:nvSpPr>
        <p:spPr>
          <a:xfrm>
            <a:off x="277400" y="1949575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">
                <a:solidFill>
                  <a:srgbClr val="F9FCFF"/>
                </a:solidFill>
              </a:rPr>
              <a:t>Offer your clients a free marketing evaluation to entice them to reach out and ask for more information</a:t>
            </a:r>
            <a:r>
              <a:rPr lang="en"/>
              <a:t>.</a:t>
            </a:r>
            <a:endParaRPr>
              <a:solidFill>
                <a:srgbClr val="F9FCFF"/>
              </a:solidFill>
            </a:endParaRPr>
          </a:p>
          <a:p>
            <a:pPr marL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>
              <a:solidFill>
                <a:srgbClr val="F9FCFF"/>
              </a:solidFill>
            </a:endParaRPr>
          </a:p>
          <a:p>
            <a:pPr marL="285750" lvl="0" indent="-32203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200"/>
              <a:buFont typeface="Open Sans"/>
              <a:buChar char="-"/>
            </a:pPr>
            <a:r>
              <a:rPr lang="en"/>
              <a:t>Use what you already know about them to create a personalized plan</a:t>
            </a:r>
            <a:endParaRPr/>
          </a:p>
          <a:p>
            <a:pPr marL="285750" lvl="0" indent="-32203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200"/>
              <a:buFont typeface="Open Sans"/>
              <a:buChar char="-"/>
            </a:pPr>
            <a:r>
              <a:rPr lang="en"/>
              <a:t>Set up your service as the logical next step</a:t>
            </a:r>
            <a:endParaRPr>
              <a:solidFill>
                <a:srgbClr val="F9FCFF"/>
              </a:solidFill>
            </a:endParaRPr>
          </a:p>
          <a:p>
            <a:pPr marL="285750" lvl="0" indent="-32203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9FCFF"/>
              </a:buClr>
              <a:buSzPts val="1200"/>
              <a:buFont typeface="Open Sans"/>
              <a:buChar char="-"/>
            </a:pPr>
            <a:r>
              <a:rPr lang="en"/>
              <a:t>Create a DMA (Digital Marketing Assessment) to further clarify how they need a mobile app as their all-in-one marketing tool</a:t>
            </a:r>
            <a:endParaRPr/>
          </a:p>
          <a:p>
            <a:pPr marL="457200" lvl="0" indent="0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>
                <a:solidFill>
                  <a:srgbClr val="F9FCFF"/>
                </a:solidFill>
              </a:rPr>
              <a:t/>
            </a:r>
            <a:br>
              <a:rPr lang="en">
                <a:solidFill>
                  <a:srgbClr val="F9FCFF"/>
                </a:solidFill>
              </a:rPr>
            </a:br>
            <a:r>
              <a:rPr lang="en">
                <a:solidFill>
                  <a:srgbClr val="F9FCFF"/>
                </a:solidFill>
              </a:rPr>
              <a:t/>
            </a:r>
            <a:br>
              <a:rPr lang="en">
                <a:solidFill>
                  <a:srgbClr val="F9FCFF"/>
                </a:solidFill>
              </a:rPr>
            </a:br>
            <a:endParaRPr>
              <a:solidFill>
                <a:srgbClr val="F9FCFF"/>
              </a:solidFill>
            </a:endParaRPr>
          </a:p>
        </p:txBody>
      </p:sp>
      <p:pic>
        <p:nvPicPr>
          <p:cNvPr id="1015" name="Shape 10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68925" y="1553925"/>
            <a:ext cx="4809700" cy="2193625"/>
          </a:xfrm>
          <a:prstGeom prst="rect">
            <a:avLst/>
          </a:prstGeom>
          <a:noFill/>
          <a:ln>
            <a:noFill/>
          </a:ln>
        </p:spPr>
      </p:pic>
      <p:sp>
        <p:nvSpPr>
          <p:cNvPr id="1016" name="Shape 1016"/>
          <p:cNvSpPr txBox="1"/>
          <p:nvPr/>
        </p:nvSpPr>
        <p:spPr>
          <a:xfrm>
            <a:off x="4365925" y="907725"/>
            <a:ext cx="47127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3A525F"/>
                </a:solidFill>
                <a:latin typeface="Open Sans"/>
                <a:ea typeface="Open Sans"/>
                <a:cs typeface="Open Sans"/>
                <a:sym typeface="Open Sans"/>
              </a:rPr>
              <a:t>Digital Marketing Assessment</a:t>
            </a:r>
            <a:endParaRPr sz="2400">
              <a:solidFill>
                <a:srgbClr val="3A525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9FCFF"/>
        </a:solidFill>
        <a:effectLst/>
      </p:bgPr>
    </p:bg>
    <p:spTree>
      <p:nvGrpSpPr>
        <p:cNvPr id="1" name="Shape 10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" name="Shape 1021"/>
          <p:cNvSpPr txBox="1">
            <a:spLocks noGrp="1"/>
          </p:cNvSpPr>
          <p:nvPr>
            <p:ph type="title"/>
          </p:nvPr>
        </p:nvSpPr>
        <p:spPr>
          <a:xfrm>
            <a:off x="301800" y="3983850"/>
            <a:ext cx="8628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3A525F"/>
                </a:solidFill>
              </a:rPr>
              <a:t>Tips and Tricks</a:t>
            </a:r>
            <a:br>
              <a:rPr lang="en">
                <a:solidFill>
                  <a:srgbClr val="3A525F"/>
                </a:solidFill>
              </a:rPr>
            </a:br>
            <a:r>
              <a:rPr lang="en">
                <a:solidFill>
                  <a:srgbClr val="3A525F"/>
                </a:solidFill>
              </a:rPr>
              <a:t/>
            </a:r>
            <a:br>
              <a:rPr lang="en">
                <a:solidFill>
                  <a:srgbClr val="3A525F"/>
                </a:solidFill>
              </a:rPr>
            </a:br>
            <a:endParaRPr>
              <a:solidFill>
                <a:srgbClr val="3A525F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22" name="Shape 1022" descr="writing.png"/>
          <p:cNvPicPr preferRelativeResize="0"/>
          <p:nvPr/>
        </p:nvPicPr>
        <p:blipFill rotWithShape="1">
          <a:blip r:embed="rId3">
            <a:alphaModFix/>
          </a:blip>
          <a:srcRect r="1019"/>
          <a:stretch/>
        </p:blipFill>
        <p:spPr>
          <a:xfrm>
            <a:off x="2440750" y="270050"/>
            <a:ext cx="4350675" cy="3679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0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Shape 1027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Links &amp; Resources</a:t>
            </a:r>
            <a:endParaRPr/>
          </a:p>
        </p:txBody>
      </p:sp>
      <p:sp>
        <p:nvSpPr>
          <p:cNvPr id="1028" name="Shape 1028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" b="1"/>
              <a:t>Stock Photos for Marketing Campaigns:</a:t>
            </a:r>
            <a:endParaRPr b="1"/>
          </a:p>
          <a:p>
            <a:pPr marL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Burst</a:t>
            </a:r>
            <a:endParaRPr/>
          </a:p>
          <a:p>
            <a:pPr marL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4"/>
              </a:rPr>
              <a:t>Gratisography</a:t>
            </a:r>
            <a:endParaRPr b="1"/>
          </a:p>
          <a:p>
            <a:pPr marL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5"/>
              </a:rPr>
              <a:t>Pexels</a:t>
            </a:r>
            <a:endParaRPr b="1"/>
          </a:p>
          <a:p>
            <a:pPr marL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/>
          </a:p>
          <a:p>
            <a:pPr marL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Sales / Marketing Tips and Tricks:</a:t>
            </a:r>
            <a:endParaRPr b="1"/>
          </a:p>
          <a:p>
            <a:pPr marL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6"/>
              </a:rPr>
              <a:t>Hubspot Blog</a:t>
            </a:r>
            <a:endParaRPr/>
          </a:p>
          <a:p>
            <a:pPr marL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7"/>
              </a:rPr>
              <a:t>Brolik</a:t>
            </a:r>
            <a:endParaRPr/>
          </a:p>
          <a:p>
            <a:pPr marL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8"/>
              </a:rPr>
              <a:t>Yelp Improvement Calculator</a:t>
            </a:r>
            <a:endParaRPr/>
          </a:p>
          <a:p>
            <a:pPr marL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/>
          </a:p>
          <a:p>
            <a:pPr marL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F7070"/>
                </a:solidFill>
              </a:rPr>
              <a:t/>
            </a:r>
            <a:br>
              <a:rPr lang="en">
                <a:solidFill>
                  <a:srgbClr val="6F7070"/>
                </a:solidFill>
              </a:rPr>
            </a:br>
            <a:r>
              <a:rPr lang="en">
                <a:solidFill>
                  <a:srgbClr val="6F7070"/>
                </a:solidFill>
              </a:rPr>
              <a:t/>
            </a:r>
            <a:br>
              <a:rPr lang="en">
                <a:solidFill>
                  <a:srgbClr val="6F7070"/>
                </a:solidFill>
              </a:rPr>
            </a:br>
            <a:endParaRPr>
              <a:solidFill>
                <a:srgbClr val="6F7070"/>
              </a:solidFill>
            </a:endParaRPr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>
              <a:solidFill>
                <a:srgbClr val="6F7070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1600"/>
              </a:spcAft>
              <a:buNone/>
            </a:pPr>
            <a:endParaRPr>
              <a:solidFill>
                <a:srgbClr val="6F7070"/>
              </a:solidFill>
            </a:endParaRPr>
          </a:p>
        </p:txBody>
      </p:sp>
      <p:grpSp>
        <p:nvGrpSpPr>
          <p:cNvPr id="1029" name="Shape 1029"/>
          <p:cNvGrpSpPr/>
          <p:nvPr/>
        </p:nvGrpSpPr>
        <p:grpSpPr>
          <a:xfrm rot="731541" flipH="1">
            <a:off x="4862246" y="690069"/>
            <a:ext cx="3513164" cy="3325800"/>
            <a:chOff x="6618700" y="1635475"/>
            <a:chExt cx="456675" cy="432325"/>
          </a:xfrm>
        </p:grpSpPr>
        <p:sp>
          <p:nvSpPr>
            <p:cNvPr id="1030" name="Shape 1030"/>
            <p:cNvSpPr/>
            <p:nvPr/>
          </p:nvSpPr>
          <p:spPr>
            <a:xfrm>
              <a:off x="6663775" y="1904000"/>
              <a:ext cx="117525" cy="163800"/>
            </a:xfrm>
            <a:custGeom>
              <a:avLst/>
              <a:gdLst/>
              <a:ahLst/>
              <a:cxnLst/>
              <a:rect l="0" t="0" r="0" b="0"/>
              <a:pathLst>
                <a:path w="4701" h="6552" fill="none" extrusionOk="0">
                  <a:moveTo>
                    <a:pt x="0" y="0"/>
                  </a:moveTo>
                  <a:lnTo>
                    <a:pt x="512" y="6016"/>
                  </a:lnTo>
                  <a:lnTo>
                    <a:pt x="512" y="6016"/>
                  </a:lnTo>
                  <a:lnTo>
                    <a:pt x="536" y="6138"/>
                  </a:lnTo>
                  <a:lnTo>
                    <a:pt x="585" y="6235"/>
                  </a:lnTo>
                  <a:lnTo>
                    <a:pt x="633" y="6332"/>
                  </a:lnTo>
                  <a:lnTo>
                    <a:pt x="706" y="6406"/>
                  </a:lnTo>
                  <a:lnTo>
                    <a:pt x="804" y="6454"/>
                  </a:lnTo>
                  <a:lnTo>
                    <a:pt x="877" y="6503"/>
                  </a:lnTo>
                  <a:lnTo>
                    <a:pt x="999" y="6552"/>
                  </a:lnTo>
                  <a:lnTo>
                    <a:pt x="1096" y="6552"/>
                  </a:lnTo>
                  <a:lnTo>
                    <a:pt x="4116" y="6552"/>
                  </a:lnTo>
                  <a:lnTo>
                    <a:pt x="4116" y="6552"/>
                  </a:lnTo>
                  <a:lnTo>
                    <a:pt x="4238" y="6527"/>
                  </a:lnTo>
                  <a:lnTo>
                    <a:pt x="4360" y="6503"/>
                  </a:lnTo>
                  <a:lnTo>
                    <a:pt x="4457" y="6430"/>
                  </a:lnTo>
                  <a:lnTo>
                    <a:pt x="4554" y="6332"/>
                  </a:lnTo>
                  <a:lnTo>
                    <a:pt x="4554" y="6332"/>
                  </a:lnTo>
                  <a:lnTo>
                    <a:pt x="4628" y="6235"/>
                  </a:lnTo>
                  <a:lnTo>
                    <a:pt x="4676" y="6113"/>
                  </a:lnTo>
                  <a:lnTo>
                    <a:pt x="4701" y="5991"/>
                  </a:lnTo>
                  <a:lnTo>
                    <a:pt x="4676" y="5845"/>
                  </a:lnTo>
                  <a:lnTo>
                    <a:pt x="3678" y="98"/>
                  </a:lnTo>
                </a:path>
              </a:pathLst>
            </a:custGeom>
            <a:noFill/>
            <a:ln w="28575" cap="rnd" cmpd="sng">
              <a:solidFill>
                <a:srgbClr val="F9FC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1" name="Shape 1031"/>
            <p:cNvSpPr/>
            <p:nvPr/>
          </p:nvSpPr>
          <p:spPr>
            <a:xfrm>
              <a:off x="7046125" y="1775525"/>
              <a:ext cx="29250" cy="99275"/>
            </a:xfrm>
            <a:custGeom>
              <a:avLst/>
              <a:gdLst/>
              <a:ahLst/>
              <a:cxnLst/>
              <a:rect l="0" t="0" r="0" b="0"/>
              <a:pathLst>
                <a:path w="1170" h="3971" fill="none" extrusionOk="0">
                  <a:moveTo>
                    <a:pt x="1" y="3970"/>
                  </a:moveTo>
                  <a:lnTo>
                    <a:pt x="1" y="3970"/>
                  </a:lnTo>
                  <a:lnTo>
                    <a:pt x="245" y="3824"/>
                  </a:lnTo>
                  <a:lnTo>
                    <a:pt x="488" y="3629"/>
                  </a:lnTo>
                  <a:lnTo>
                    <a:pt x="683" y="3410"/>
                  </a:lnTo>
                  <a:lnTo>
                    <a:pt x="853" y="3166"/>
                  </a:lnTo>
                  <a:lnTo>
                    <a:pt x="1000" y="2898"/>
                  </a:lnTo>
                  <a:lnTo>
                    <a:pt x="1097" y="2606"/>
                  </a:lnTo>
                  <a:lnTo>
                    <a:pt x="1170" y="2314"/>
                  </a:lnTo>
                  <a:lnTo>
                    <a:pt x="1170" y="1997"/>
                  </a:lnTo>
                  <a:lnTo>
                    <a:pt x="1170" y="1997"/>
                  </a:lnTo>
                  <a:lnTo>
                    <a:pt x="1170" y="1681"/>
                  </a:lnTo>
                  <a:lnTo>
                    <a:pt x="1097" y="1364"/>
                  </a:lnTo>
                  <a:lnTo>
                    <a:pt x="1000" y="1096"/>
                  </a:lnTo>
                  <a:lnTo>
                    <a:pt x="853" y="828"/>
                  </a:lnTo>
                  <a:lnTo>
                    <a:pt x="683" y="585"/>
                  </a:lnTo>
                  <a:lnTo>
                    <a:pt x="488" y="366"/>
                  </a:lnTo>
                  <a:lnTo>
                    <a:pt x="245" y="171"/>
                  </a:lnTo>
                  <a:lnTo>
                    <a:pt x="1" y="0"/>
                  </a:lnTo>
                </a:path>
              </a:pathLst>
            </a:custGeom>
            <a:noFill/>
            <a:ln w="28575" cap="rnd" cmpd="sng">
              <a:solidFill>
                <a:srgbClr val="F9FC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2" name="Shape 1032"/>
            <p:cNvSpPr/>
            <p:nvPr/>
          </p:nvSpPr>
          <p:spPr>
            <a:xfrm>
              <a:off x="6618700" y="1751775"/>
              <a:ext cx="96850" cy="146750"/>
            </a:xfrm>
            <a:custGeom>
              <a:avLst/>
              <a:gdLst/>
              <a:ahLst/>
              <a:cxnLst/>
              <a:rect l="0" t="0" r="0" b="0"/>
              <a:pathLst>
                <a:path w="3874" h="5870" fill="none" extrusionOk="0">
                  <a:moveTo>
                    <a:pt x="3873" y="0"/>
                  </a:moveTo>
                  <a:lnTo>
                    <a:pt x="3873" y="0"/>
                  </a:lnTo>
                  <a:lnTo>
                    <a:pt x="2704" y="0"/>
                  </a:lnTo>
                  <a:lnTo>
                    <a:pt x="1730" y="0"/>
                  </a:lnTo>
                  <a:lnTo>
                    <a:pt x="1730" y="0"/>
                  </a:lnTo>
                  <a:lnTo>
                    <a:pt x="1560" y="25"/>
                  </a:lnTo>
                  <a:lnTo>
                    <a:pt x="1413" y="49"/>
                  </a:lnTo>
                  <a:lnTo>
                    <a:pt x="1243" y="98"/>
                  </a:lnTo>
                  <a:lnTo>
                    <a:pt x="1097" y="147"/>
                  </a:lnTo>
                  <a:lnTo>
                    <a:pt x="926" y="244"/>
                  </a:lnTo>
                  <a:lnTo>
                    <a:pt x="780" y="317"/>
                  </a:lnTo>
                  <a:lnTo>
                    <a:pt x="658" y="439"/>
                  </a:lnTo>
                  <a:lnTo>
                    <a:pt x="537" y="536"/>
                  </a:lnTo>
                  <a:lnTo>
                    <a:pt x="415" y="682"/>
                  </a:lnTo>
                  <a:lnTo>
                    <a:pt x="293" y="804"/>
                  </a:lnTo>
                  <a:lnTo>
                    <a:pt x="220" y="950"/>
                  </a:lnTo>
                  <a:lnTo>
                    <a:pt x="147" y="1096"/>
                  </a:lnTo>
                  <a:lnTo>
                    <a:pt x="74" y="1267"/>
                  </a:lnTo>
                  <a:lnTo>
                    <a:pt x="25" y="1437"/>
                  </a:lnTo>
                  <a:lnTo>
                    <a:pt x="1" y="1583"/>
                  </a:lnTo>
                  <a:lnTo>
                    <a:pt x="1" y="1754"/>
                  </a:lnTo>
                  <a:lnTo>
                    <a:pt x="1" y="4092"/>
                  </a:lnTo>
                  <a:lnTo>
                    <a:pt x="1" y="4092"/>
                  </a:lnTo>
                  <a:lnTo>
                    <a:pt x="1" y="4263"/>
                  </a:lnTo>
                  <a:lnTo>
                    <a:pt x="25" y="4433"/>
                  </a:lnTo>
                  <a:lnTo>
                    <a:pt x="74" y="4579"/>
                  </a:lnTo>
                  <a:lnTo>
                    <a:pt x="147" y="4750"/>
                  </a:lnTo>
                  <a:lnTo>
                    <a:pt x="220" y="4896"/>
                  </a:lnTo>
                  <a:lnTo>
                    <a:pt x="293" y="5042"/>
                  </a:lnTo>
                  <a:lnTo>
                    <a:pt x="415" y="5188"/>
                  </a:lnTo>
                  <a:lnTo>
                    <a:pt x="537" y="5310"/>
                  </a:lnTo>
                  <a:lnTo>
                    <a:pt x="658" y="5407"/>
                  </a:lnTo>
                  <a:lnTo>
                    <a:pt x="780" y="5529"/>
                  </a:lnTo>
                  <a:lnTo>
                    <a:pt x="926" y="5626"/>
                  </a:lnTo>
                  <a:lnTo>
                    <a:pt x="1097" y="5699"/>
                  </a:lnTo>
                  <a:lnTo>
                    <a:pt x="1243" y="5748"/>
                  </a:lnTo>
                  <a:lnTo>
                    <a:pt x="1413" y="5797"/>
                  </a:lnTo>
                  <a:lnTo>
                    <a:pt x="1560" y="5821"/>
                  </a:lnTo>
                  <a:lnTo>
                    <a:pt x="1730" y="5846"/>
                  </a:lnTo>
                  <a:lnTo>
                    <a:pt x="1730" y="5846"/>
                  </a:lnTo>
                  <a:lnTo>
                    <a:pt x="2704" y="5846"/>
                  </a:lnTo>
                  <a:lnTo>
                    <a:pt x="3873" y="5870"/>
                  </a:lnTo>
                </a:path>
              </a:pathLst>
            </a:custGeom>
            <a:noFill/>
            <a:ln w="28575" cap="rnd" cmpd="sng">
              <a:solidFill>
                <a:srgbClr val="F9FC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3" name="Shape 1033"/>
            <p:cNvSpPr/>
            <p:nvPr/>
          </p:nvSpPr>
          <p:spPr>
            <a:xfrm>
              <a:off x="6712715" y="1660451"/>
              <a:ext cx="294351" cy="329425"/>
            </a:xfrm>
            <a:custGeom>
              <a:avLst/>
              <a:gdLst/>
              <a:ahLst/>
              <a:cxnLst/>
              <a:rect l="0" t="0" r="0" b="0"/>
              <a:pathLst>
                <a:path w="11156" h="13177" fill="none" extrusionOk="0">
                  <a:moveTo>
                    <a:pt x="11155" y="0"/>
                  </a:moveTo>
                  <a:lnTo>
                    <a:pt x="11155" y="0"/>
                  </a:lnTo>
                  <a:lnTo>
                    <a:pt x="10766" y="317"/>
                  </a:lnTo>
                  <a:lnTo>
                    <a:pt x="10352" y="609"/>
                  </a:lnTo>
                  <a:lnTo>
                    <a:pt x="9938" y="901"/>
                  </a:lnTo>
                  <a:lnTo>
                    <a:pt x="9524" y="1169"/>
                  </a:lnTo>
                  <a:lnTo>
                    <a:pt x="9085" y="1413"/>
                  </a:lnTo>
                  <a:lnTo>
                    <a:pt x="8671" y="1632"/>
                  </a:lnTo>
                  <a:lnTo>
                    <a:pt x="7843" y="2046"/>
                  </a:lnTo>
                  <a:lnTo>
                    <a:pt x="7015" y="2387"/>
                  </a:lnTo>
                  <a:lnTo>
                    <a:pt x="6211" y="2679"/>
                  </a:lnTo>
                  <a:lnTo>
                    <a:pt x="5456" y="2898"/>
                  </a:lnTo>
                  <a:lnTo>
                    <a:pt x="4774" y="3093"/>
                  </a:lnTo>
                  <a:lnTo>
                    <a:pt x="4774" y="3093"/>
                  </a:lnTo>
                  <a:lnTo>
                    <a:pt x="4239" y="3215"/>
                  </a:lnTo>
                  <a:lnTo>
                    <a:pt x="3678" y="3312"/>
                  </a:lnTo>
                  <a:lnTo>
                    <a:pt x="3070" y="3410"/>
                  </a:lnTo>
                  <a:lnTo>
                    <a:pt x="2461" y="3459"/>
                  </a:lnTo>
                  <a:lnTo>
                    <a:pt x="1219" y="3580"/>
                  </a:lnTo>
                  <a:lnTo>
                    <a:pt x="1" y="3629"/>
                  </a:lnTo>
                  <a:lnTo>
                    <a:pt x="1" y="9523"/>
                  </a:lnTo>
                  <a:lnTo>
                    <a:pt x="1" y="9523"/>
                  </a:lnTo>
                  <a:lnTo>
                    <a:pt x="1219" y="9596"/>
                  </a:lnTo>
                  <a:lnTo>
                    <a:pt x="2461" y="9693"/>
                  </a:lnTo>
                  <a:lnTo>
                    <a:pt x="3070" y="9767"/>
                  </a:lnTo>
                  <a:lnTo>
                    <a:pt x="3678" y="9840"/>
                  </a:lnTo>
                  <a:lnTo>
                    <a:pt x="4239" y="9937"/>
                  </a:lnTo>
                  <a:lnTo>
                    <a:pt x="4774" y="10059"/>
                  </a:lnTo>
                  <a:lnTo>
                    <a:pt x="4774" y="10059"/>
                  </a:lnTo>
                  <a:lnTo>
                    <a:pt x="5456" y="10254"/>
                  </a:lnTo>
                  <a:lnTo>
                    <a:pt x="6211" y="10497"/>
                  </a:lnTo>
                  <a:lnTo>
                    <a:pt x="7015" y="10765"/>
                  </a:lnTo>
                  <a:lnTo>
                    <a:pt x="7843" y="11130"/>
                  </a:lnTo>
                  <a:lnTo>
                    <a:pt x="8671" y="11520"/>
                  </a:lnTo>
                  <a:lnTo>
                    <a:pt x="9085" y="11764"/>
                  </a:lnTo>
                  <a:lnTo>
                    <a:pt x="9524" y="12007"/>
                  </a:lnTo>
                  <a:lnTo>
                    <a:pt x="9938" y="12251"/>
                  </a:lnTo>
                  <a:lnTo>
                    <a:pt x="10352" y="12543"/>
                  </a:lnTo>
                  <a:lnTo>
                    <a:pt x="10766" y="12835"/>
                  </a:lnTo>
                  <a:lnTo>
                    <a:pt x="11155" y="13176"/>
                  </a:lnTo>
                </a:path>
              </a:pathLst>
            </a:custGeom>
            <a:noFill/>
            <a:ln w="28575" cap="rnd" cmpd="sng">
              <a:solidFill>
                <a:srgbClr val="F9FC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4" name="Shape 1034"/>
            <p:cNvSpPr/>
            <p:nvPr/>
          </p:nvSpPr>
          <p:spPr>
            <a:xfrm>
              <a:off x="7006550" y="1635475"/>
              <a:ext cx="34750" cy="378750"/>
            </a:xfrm>
            <a:custGeom>
              <a:avLst/>
              <a:gdLst/>
              <a:ahLst/>
              <a:cxnLst/>
              <a:rect l="0" t="0" r="0" b="0"/>
              <a:pathLst>
                <a:path w="1390" h="15150" fill="none" extrusionOk="0">
                  <a:moveTo>
                    <a:pt x="1024" y="49"/>
                  </a:moveTo>
                  <a:lnTo>
                    <a:pt x="1024" y="49"/>
                  </a:lnTo>
                  <a:lnTo>
                    <a:pt x="902" y="1"/>
                  </a:lnTo>
                  <a:lnTo>
                    <a:pt x="805" y="1"/>
                  </a:lnTo>
                  <a:lnTo>
                    <a:pt x="805" y="1"/>
                  </a:lnTo>
                  <a:lnTo>
                    <a:pt x="683" y="1"/>
                  </a:lnTo>
                  <a:lnTo>
                    <a:pt x="585" y="49"/>
                  </a:lnTo>
                  <a:lnTo>
                    <a:pt x="464" y="98"/>
                  </a:lnTo>
                  <a:lnTo>
                    <a:pt x="391" y="171"/>
                  </a:lnTo>
                  <a:lnTo>
                    <a:pt x="391" y="171"/>
                  </a:lnTo>
                  <a:lnTo>
                    <a:pt x="1" y="536"/>
                  </a:lnTo>
                  <a:lnTo>
                    <a:pt x="1" y="14638"/>
                  </a:lnTo>
                  <a:lnTo>
                    <a:pt x="1" y="14638"/>
                  </a:lnTo>
                  <a:lnTo>
                    <a:pt x="391" y="14979"/>
                  </a:lnTo>
                  <a:lnTo>
                    <a:pt x="391" y="14979"/>
                  </a:lnTo>
                  <a:lnTo>
                    <a:pt x="464" y="15052"/>
                  </a:lnTo>
                  <a:lnTo>
                    <a:pt x="585" y="15101"/>
                  </a:lnTo>
                  <a:lnTo>
                    <a:pt x="683" y="15149"/>
                  </a:lnTo>
                  <a:lnTo>
                    <a:pt x="805" y="15149"/>
                  </a:lnTo>
                  <a:lnTo>
                    <a:pt x="805" y="15149"/>
                  </a:lnTo>
                  <a:lnTo>
                    <a:pt x="902" y="15149"/>
                  </a:lnTo>
                  <a:lnTo>
                    <a:pt x="1024" y="15101"/>
                  </a:lnTo>
                  <a:lnTo>
                    <a:pt x="1024" y="15101"/>
                  </a:lnTo>
                  <a:lnTo>
                    <a:pt x="1170" y="15028"/>
                  </a:lnTo>
                  <a:lnTo>
                    <a:pt x="1292" y="14906"/>
                  </a:lnTo>
                  <a:lnTo>
                    <a:pt x="1365" y="14735"/>
                  </a:lnTo>
                  <a:lnTo>
                    <a:pt x="1389" y="14565"/>
                  </a:lnTo>
                  <a:lnTo>
                    <a:pt x="1389" y="585"/>
                  </a:lnTo>
                  <a:lnTo>
                    <a:pt x="1389" y="585"/>
                  </a:lnTo>
                  <a:lnTo>
                    <a:pt x="1365" y="415"/>
                  </a:lnTo>
                  <a:lnTo>
                    <a:pt x="1292" y="269"/>
                  </a:lnTo>
                  <a:lnTo>
                    <a:pt x="1170" y="122"/>
                  </a:lnTo>
                  <a:lnTo>
                    <a:pt x="1024" y="49"/>
                  </a:lnTo>
                  <a:lnTo>
                    <a:pt x="1024" y="49"/>
                  </a:lnTo>
                  <a:close/>
                </a:path>
              </a:pathLst>
            </a:custGeom>
            <a:noFill/>
            <a:ln w="28575" cap="rnd" cmpd="sng">
              <a:solidFill>
                <a:srgbClr val="F9FC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9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6" name="Shape 906"/>
          <p:cNvSpPr txBox="1">
            <a:spLocks noGrp="1"/>
          </p:cNvSpPr>
          <p:nvPr>
            <p:ph type="title"/>
          </p:nvPr>
        </p:nvSpPr>
        <p:spPr>
          <a:xfrm>
            <a:off x="371075" y="507300"/>
            <a:ext cx="8255700" cy="93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Joining the Mobile Revolution</a:t>
            </a:r>
            <a:endParaRPr dirty="0"/>
          </a:p>
        </p:txBody>
      </p:sp>
      <p:sp>
        <p:nvSpPr>
          <p:cNvPr id="907" name="Shape 907"/>
          <p:cNvSpPr txBox="1">
            <a:spLocks noGrp="1"/>
          </p:cNvSpPr>
          <p:nvPr>
            <p:ph type="subTitle" idx="1"/>
          </p:nvPr>
        </p:nvSpPr>
        <p:spPr>
          <a:xfrm>
            <a:off x="444163" y="3156050"/>
            <a:ext cx="8255700" cy="88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900"/>
              <a:t>“Innovation distinguishes between a leader and a follower”</a:t>
            </a:r>
            <a:endParaRPr sz="1900"/>
          </a:p>
        </p:txBody>
      </p:sp>
      <p:sp>
        <p:nvSpPr>
          <p:cNvPr id="908" name="Shape 908"/>
          <p:cNvSpPr txBox="1">
            <a:spLocks noGrp="1"/>
          </p:cNvSpPr>
          <p:nvPr>
            <p:ph type="body" idx="2"/>
          </p:nvPr>
        </p:nvSpPr>
        <p:spPr>
          <a:xfrm>
            <a:off x="371150" y="4101900"/>
            <a:ext cx="8255700" cy="53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/>
              <a:t>-Steve Jobs</a:t>
            </a:r>
            <a:endParaRPr/>
          </a:p>
        </p:txBody>
      </p:sp>
      <p:pic>
        <p:nvPicPr>
          <p:cNvPr id="909" name="Shape 909" descr="Untitled-3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76525" y="1565101"/>
            <a:ext cx="1590950" cy="1590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9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4" name="Shape 914"/>
          <p:cNvSpPr txBox="1">
            <a:spLocks noGrp="1"/>
          </p:cNvSpPr>
          <p:nvPr>
            <p:ph type="ctrTitle"/>
          </p:nvPr>
        </p:nvSpPr>
        <p:spPr>
          <a:xfrm>
            <a:off x="311708" y="1545450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>
                <a:solidFill>
                  <a:srgbClr val="F9FCFF"/>
                </a:solidFill>
              </a:rPr>
              <a:t>Your New </a:t>
            </a:r>
            <a:br>
              <a:rPr lang="en" sz="6000">
                <a:solidFill>
                  <a:srgbClr val="F9FCFF"/>
                </a:solidFill>
              </a:rPr>
            </a:br>
            <a:r>
              <a:rPr lang="en" sz="6000">
                <a:solidFill>
                  <a:srgbClr val="F9FCFF"/>
                </a:solidFill>
              </a:rPr>
              <a:t>Business Strategy</a:t>
            </a:r>
            <a:endParaRPr sz="60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9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9" name="Shape 919"/>
          <p:cNvSpPr txBox="1">
            <a:spLocks noGrp="1"/>
          </p:cNvSpPr>
          <p:nvPr>
            <p:ph type="title"/>
          </p:nvPr>
        </p:nvSpPr>
        <p:spPr>
          <a:xfrm>
            <a:off x="253075" y="365525"/>
            <a:ext cx="2041500" cy="409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Plan for Success</a:t>
            </a:r>
            <a:endParaRPr/>
          </a:p>
        </p:txBody>
      </p:sp>
      <p:sp>
        <p:nvSpPr>
          <p:cNvPr id="920" name="Shape 920"/>
          <p:cNvSpPr txBox="1">
            <a:spLocks noGrp="1"/>
          </p:cNvSpPr>
          <p:nvPr>
            <p:ph type="body" idx="1"/>
          </p:nvPr>
        </p:nvSpPr>
        <p:spPr>
          <a:xfrm>
            <a:off x="3042375" y="365525"/>
            <a:ext cx="5665800" cy="433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Make sure you ask yourself these questions as you’re getting started:</a:t>
            </a:r>
            <a:endParaRPr/>
          </a:p>
          <a:p>
            <a:pPr marL="457200" lvl="0" indent="-30480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Will I have a dedicated App Team, or will I train all of my employees?</a:t>
            </a:r>
            <a:endParaRPr/>
          </a:p>
          <a:p>
            <a:pPr marL="457200" lvl="0" indent="-3048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Will I sell my apps “a la carte”, or combine mobile apps into a package with my existing services?</a:t>
            </a:r>
            <a:endParaRPr/>
          </a:p>
          <a:p>
            <a:pPr marL="457200" lvl="0" indent="-3048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What are my goals and revenue projections? (Establish plans to hold yourself accountable!)</a:t>
            </a:r>
            <a:endParaRPr/>
          </a:p>
          <a:p>
            <a:pPr marL="457200" lvl="0" indent="-3048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How will my existing client base and target market(s) benefit from my mobile solutions?</a:t>
            </a:r>
            <a:endParaRPr/>
          </a:p>
          <a:p>
            <a:pPr marL="0" lvl="0" indent="0" rtl="0">
              <a:spcBef>
                <a:spcPts val="1600"/>
              </a:spcBef>
              <a:spcAft>
                <a:spcPts val="0"/>
              </a:spcAft>
              <a:buNone/>
            </a:pPr>
            <a:endParaRPr/>
          </a:p>
          <a:p>
            <a:pPr marL="0" lvl="0" indent="0" rtl="0">
              <a:spcBef>
                <a:spcPts val="1600"/>
              </a:spcBef>
              <a:spcAft>
                <a:spcPts val="0"/>
              </a:spcAft>
              <a:buNone/>
            </a:pPr>
            <a:endParaRPr/>
          </a:p>
          <a:p>
            <a:pPr marL="0" lvl="0" indent="0" rtl="0">
              <a:spcBef>
                <a:spcPts val="1600"/>
              </a:spcBef>
              <a:spcAft>
                <a:spcPts val="0"/>
              </a:spcAft>
              <a:buNone/>
            </a:pPr>
            <a:endParaRPr/>
          </a:p>
          <a:p>
            <a:pPr marL="0" lvl="0" indent="0" rtl="0">
              <a:spcBef>
                <a:spcPts val="1600"/>
              </a:spcBef>
              <a:spcAft>
                <a:spcPts val="0"/>
              </a:spcAft>
              <a:buNone/>
            </a:pPr>
            <a:endParaRPr/>
          </a:p>
          <a:p>
            <a:pPr marL="0" lvl="0" indent="0" rtl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  <p:sp>
        <p:nvSpPr>
          <p:cNvPr id="921" name="Shape 921"/>
          <p:cNvSpPr/>
          <p:nvPr/>
        </p:nvSpPr>
        <p:spPr>
          <a:xfrm>
            <a:off x="5044863" y="2931600"/>
            <a:ext cx="1660800" cy="1660800"/>
          </a:xfrm>
          <a:prstGeom prst="ellipse">
            <a:avLst/>
          </a:prstGeom>
          <a:solidFill>
            <a:srgbClr val="1486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Train, train, train</a:t>
            </a:r>
            <a:endParaRPr sz="1200">
              <a:solidFill>
                <a:srgbClr val="FFFFFF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922" name="Shape 922"/>
          <p:cNvSpPr/>
          <p:nvPr/>
        </p:nvSpPr>
        <p:spPr>
          <a:xfrm>
            <a:off x="6909350" y="2931600"/>
            <a:ext cx="1660800" cy="1660800"/>
          </a:xfrm>
          <a:prstGeom prst="ellipse">
            <a:avLst/>
          </a:prstGeom>
          <a:solidFill>
            <a:srgbClr val="3A52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Start Selling!</a:t>
            </a:r>
            <a:endParaRPr sz="1200">
              <a:solidFill>
                <a:srgbClr val="FFFFFF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923" name="Shape 923"/>
          <p:cNvSpPr/>
          <p:nvPr/>
        </p:nvSpPr>
        <p:spPr>
          <a:xfrm>
            <a:off x="3180375" y="2931600"/>
            <a:ext cx="1660800" cy="1660800"/>
          </a:xfrm>
          <a:prstGeom prst="ellipse">
            <a:avLst/>
          </a:prstGeom>
          <a:solidFill>
            <a:srgbClr val="6F707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Revisit your Business Plan</a:t>
            </a:r>
            <a:endParaRPr sz="1200">
              <a:solidFill>
                <a:srgbClr val="FFFFFF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cxnSp>
        <p:nvCxnSpPr>
          <p:cNvPr id="924" name="Shape 924"/>
          <p:cNvCxnSpPr/>
          <p:nvPr/>
        </p:nvCxnSpPr>
        <p:spPr>
          <a:xfrm>
            <a:off x="4473377" y="3471975"/>
            <a:ext cx="909900" cy="0"/>
          </a:xfrm>
          <a:prstGeom prst="straightConnector1">
            <a:avLst/>
          </a:prstGeom>
          <a:noFill/>
          <a:ln w="19050" cap="flat" cmpd="sng">
            <a:solidFill>
              <a:srgbClr val="FFFFFF"/>
            </a:solidFill>
            <a:prstDash val="solid"/>
            <a:round/>
            <a:headEnd type="oval" w="sm" len="sm"/>
            <a:tailEnd type="triangle" w="sm" len="sm"/>
          </a:ln>
        </p:spPr>
      </p:cxnSp>
      <p:cxnSp>
        <p:nvCxnSpPr>
          <p:cNvPr id="925" name="Shape 925"/>
          <p:cNvCxnSpPr/>
          <p:nvPr/>
        </p:nvCxnSpPr>
        <p:spPr>
          <a:xfrm>
            <a:off x="6292952" y="3471975"/>
            <a:ext cx="909900" cy="0"/>
          </a:xfrm>
          <a:prstGeom prst="straightConnector1">
            <a:avLst/>
          </a:prstGeom>
          <a:noFill/>
          <a:ln w="19050" cap="flat" cmpd="sng">
            <a:solidFill>
              <a:srgbClr val="FFFFFF"/>
            </a:solidFill>
            <a:prstDash val="solid"/>
            <a:round/>
            <a:headEnd type="oval" w="sm" len="sm"/>
            <a:tailEnd type="triangle" w="sm" len="sm"/>
          </a:ln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1486AB"/>
        </a:solidFill>
        <a:effectLst/>
      </p:bgPr>
    </p:bg>
    <p:spTree>
      <p:nvGrpSpPr>
        <p:cNvPr id="1" name="Shape 9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0" name="Shape 930"/>
          <p:cNvSpPr txBox="1">
            <a:spLocks noGrp="1"/>
          </p:cNvSpPr>
          <p:nvPr>
            <p:ph type="title"/>
          </p:nvPr>
        </p:nvSpPr>
        <p:spPr>
          <a:xfrm>
            <a:off x="311700" y="3904400"/>
            <a:ext cx="8628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lt1"/>
                </a:solidFill>
              </a:rPr>
              <a:t>Getting the Word Out</a:t>
            </a:r>
            <a:br>
              <a:rPr lang="en">
                <a:solidFill>
                  <a:schemeClr val="lt1"/>
                </a:solidFill>
              </a:rPr>
            </a:br>
            <a:endParaRPr>
              <a:solidFill>
                <a:schemeClr val="lt1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931" name="Shape 931" descr="email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93425" y="209050"/>
            <a:ext cx="5157150" cy="3542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9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6" name="Shape 936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Email Your Current Clients</a:t>
            </a:r>
            <a:endParaRPr/>
          </a:p>
        </p:txBody>
      </p:sp>
      <p:sp>
        <p:nvSpPr>
          <p:cNvPr id="937" name="Shape 937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">
                <a:solidFill>
                  <a:schemeClr val="lt1"/>
                </a:solidFill>
              </a:rPr>
              <a:t>Create a beautiful email campaign for your existing clients announcing that you now offer mobile apps! A few tips…</a:t>
            </a:r>
            <a:endParaRPr>
              <a:solidFill>
                <a:schemeClr val="lt1"/>
              </a:solidFill>
            </a:endParaRPr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u="sng">
              <a:solidFill>
                <a:schemeClr val="lt1"/>
              </a:solidFill>
            </a:endParaRPr>
          </a:p>
          <a:p>
            <a:pPr marL="742950" lvl="0" indent="-32203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Char char="-"/>
            </a:pPr>
            <a:r>
              <a:rPr lang="en">
                <a:solidFill>
                  <a:schemeClr val="lt1"/>
                </a:solidFill>
              </a:rPr>
              <a:t>Keep it simple</a:t>
            </a:r>
            <a:endParaRPr>
              <a:solidFill>
                <a:schemeClr val="lt1"/>
              </a:solidFill>
            </a:endParaRPr>
          </a:p>
          <a:p>
            <a:pPr marL="742950" lvl="0" indent="-32203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Char char="-"/>
            </a:pPr>
            <a:r>
              <a:rPr lang="en">
                <a:solidFill>
                  <a:schemeClr val="lt1"/>
                </a:solidFill>
              </a:rPr>
              <a:t>Entice the client to learn more</a:t>
            </a:r>
            <a:endParaRPr>
              <a:solidFill>
                <a:schemeClr val="lt1"/>
              </a:solidFill>
            </a:endParaRPr>
          </a:p>
          <a:p>
            <a:pPr marL="742950" lvl="0" indent="-32203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Char char="-"/>
            </a:pPr>
            <a:r>
              <a:rPr lang="en">
                <a:solidFill>
                  <a:schemeClr val="lt1"/>
                </a:solidFill>
              </a:rPr>
              <a:t>Consider an introductory special discount</a:t>
            </a:r>
            <a:endParaRPr>
              <a:solidFill>
                <a:schemeClr val="lt1"/>
              </a:solidFill>
            </a:endParaRPr>
          </a:p>
          <a:p>
            <a:pPr marL="742950" lvl="0" indent="-32203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Char char="-"/>
            </a:pPr>
            <a:r>
              <a:rPr lang="en">
                <a:solidFill>
                  <a:schemeClr val="lt1"/>
                </a:solidFill>
              </a:rPr>
              <a:t>Leverage the time of year for the subject of your campaign</a:t>
            </a:r>
            <a:endParaRPr>
              <a:solidFill>
                <a:schemeClr val="lt1"/>
              </a:solidFill>
            </a:endParaRPr>
          </a:p>
          <a:p>
            <a:pPr marL="742950" lvl="0" indent="-32203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Char char="-"/>
            </a:pPr>
            <a:r>
              <a:rPr lang="en">
                <a:solidFill>
                  <a:schemeClr val="lt1"/>
                </a:solidFill>
              </a:rPr>
              <a:t>Get people excited!</a:t>
            </a:r>
            <a:endParaRPr>
              <a:solidFill>
                <a:schemeClr val="lt1"/>
              </a:solidFill>
            </a:endParaRPr>
          </a:p>
          <a:p>
            <a:pPr marL="742950" lvl="0" indent="-32203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Char char="-"/>
            </a:pPr>
            <a:r>
              <a:rPr lang="en">
                <a:solidFill>
                  <a:schemeClr val="lt1"/>
                </a:solidFill>
              </a:rPr>
              <a:t>Make it easy for clients to schedule time with you through </a:t>
            </a:r>
            <a:r>
              <a:rPr lang="en" u="sng">
                <a:solidFill>
                  <a:schemeClr val="lt1"/>
                </a:solidFill>
                <a:hlinkClick r:id="rId3"/>
              </a:rPr>
              <a:t>MixMax</a:t>
            </a:r>
            <a:r>
              <a:rPr lang="en">
                <a:solidFill>
                  <a:schemeClr val="lt1"/>
                </a:solidFill>
              </a:rPr>
              <a:t> or </a:t>
            </a:r>
            <a:r>
              <a:rPr lang="en" u="sng">
                <a:solidFill>
                  <a:schemeClr val="lt1"/>
                </a:solidFill>
                <a:hlinkClick r:id="rId4"/>
              </a:rPr>
              <a:t>Calendly</a:t>
            </a:r>
            <a:r>
              <a:rPr lang="en">
                <a:solidFill>
                  <a:schemeClr val="lt1"/>
                </a:solidFill>
              </a:rPr>
              <a:t> </a:t>
            </a:r>
            <a:endParaRPr>
              <a:solidFill>
                <a:schemeClr val="lt1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1600"/>
              </a:spcAft>
              <a:buNone/>
            </a:pPr>
            <a:endParaRPr>
              <a:solidFill>
                <a:schemeClr val="lt1"/>
              </a:solidFill>
            </a:endParaRPr>
          </a:p>
        </p:txBody>
      </p:sp>
      <p:pic>
        <p:nvPicPr>
          <p:cNvPr id="938" name="Shape 938" descr="Screen Shot 2017-05-15 at 3.58.22 PM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52200" y="53075"/>
            <a:ext cx="3761674" cy="46102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9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3" name="Shape 943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Use Social Media</a:t>
            </a:r>
            <a:endParaRPr/>
          </a:p>
        </p:txBody>
      </p:sp>
      <p:sp>
        <p:nvSpPr>
          <p:cNvPr id="944" name="Shape 944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This is super easy and fast to do but is very overlooked – just simply update your company’s Facebook and Twitter page!</a:t>
            </a:r>
            <a:endParaRPr>
              <a:solidFill>
                <a:schemeClr val="lt1"/>
              </a:solidFill>
            </a:endParaRPr>
          </a:p>
          <a:p>
            <a:pPr marL="457200" lvl="0" indent="-304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</a:pPr>
            <a:r>
              <a:rPr lang="en">
                <a:solidFill>
                  <a:schemeClr val="lt1"/>
                </a:solidFill>
              </a:rPr>
              <a:t>Keep it simple</a:t>
            </a:r>
            <a:endParaRPr>
              <a:solidFill>
                <a:schemeClr val="lt1"/>
              </a:solidFill>
            </a:endParaRPr>
          </a:p>
          <a:p>
            <a:pPr marL="457200" lvl="0" indent="-3048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</a:pPr>
            <a:r>
              <a:rPr lang="en">
                <a:solidFill>
                  <a:schemeClr val="lt1"/>
                </a:solidFill>
              </a:rPr>
              <a:t>Entice the client to learn more</a:t>
            </a:r>
            <a:endParaRPr>
              <a:solidFill>
                <a:schemeClr val="lt1"/>
              </a:solidFill>
            </a:endParaRPr>
          </a:p>
          <a:p>
            <a:pPr marL="457200" lvl="0" indent="-3048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</a:pPr>
            <a:r>
              <a:rPr lang="en">
                <a:solidFill>
                  <a:schemeClr val="lt1"/>
                </a:solidFill>
              </a:rPr>
              <a:t>Consider an introductory special discount</a:t>
            </a:r>
            <a:endParaRPr>
              <a:solidFill>
                <a:schemeClr val="lt1"/>
              </a:solidFill>
            </a:endParaRPr>
          </a:p>
          <a:p>
            <a:pPr marL="457200" lvl="0" indent="-3048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</a:pPr>
            <a:r>
              <a:rPr lang="en">
                <a:solidFill>
                  <a:schemeClr val="lt1"/>
                </a:solidFill>
              </a:rPr>
              <a:t>Take advantage of Facebook’s “Offer” feature to create a strong call to action for your clients - read more about it </a:t>
            </a:r>
            <a:r>
              <a:rPr lang="en" u="sng">
                <a:solidFill>
                  <a:schemeClr val="hlink"/>
                </a:solidFill>
                <a:hlinkClick r:id="rId3"/>
              </a:rPr>
              <a:t>here</a:t>
            </a:r>
            <a:endParaRPr>
              <a:solidFill>
                <a:schemeClr val="lt1"/>
              </a:solidFill>
            </a:endParaRPr>
          </a:p>
          <a:p>
            <a:pPr marL="0" lvl="0" indent="0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en">
                <a:solidFill>
                  <a:schemeClr val="lt1"/>
                </a:solidFill>
              </a:rPr>
              <a:t/>
            </a:r>
            <a:br>
              <a:rPr lang="en">
                <a:solidFill>
                  <a:schemeClr val="lt1"/>
                </a:solidFill>
              </a:rPr>
            </a:br>
            <a:r>
              <a:rPr lang="en">
                <a:solidFill>
                  <a:schemeClr val="lt1"/>
                </a:solidFill>
              </a:rPr>
              <a:t/>
            </a:r>
            <a:br>
              <a:rPr lang="en">
                <a:solidFill>
                  <a:schemeClr val="lt1"/>
                </a:solidFill>
              </a:rPr>
            </a:br>
            <a:endParaRPr>
              <a:solidFill>
                <a:schemeClr val="lt1"/>
              </a:solidFill>
            </a:endParaRPr>
          </a:p>
        </p:txBody>
      </p:sp>
      <p:pic>
        <p:nvPicPr>
          <p:cNvPr id="945" name="Shape 94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09690" y="196183"/>
            <a:ext cx="2606700" cy="241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46" name="Shape 94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611877" y="2378028"/>
            <a:ext cx="2805900" cy="248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9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1" name="Shape 951"/>
          <p:cNvSpPr txBox="1">
            <a:spLocks noGrp="1"/>
          </p:cNvSpPr>
          <p:nvPr>
            <p:ph type="title"/>
          </p:nvPr>
        </p:nvSpPr>
        <p:spPr>
          <a:xfrm>
            <a:off x="168200" y="206100"/>
            <a:ext cx="44043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Blog About Mobile App Benefits</a:t>
            </a:r>
            <a:endParaRPr/>
          </a:p>
        </p:txBody>
      </p:sp>
      <p:sp>
        <p:nvSpPr>
          <p:cNvPr id="952" name="Shape 952"/>
          <p:cNvSpPr txBox="1">
            <a:spLocks noGrp="1"/>
          </p:cNvSpPr>
          <p:nvPr>
            <p:ph type="body" idx="1"/>
          </p:nvPr>
        </p:nvSpPr>
        <p:spPr>
          <a:xfrm>
            <a:off x="207900" y="1609950"/>
            <a:ext cx="37938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Showcase your new service and connect with your customers! A few tips…</a:t>
            </a:r>
            <a:endParaRPr/>
          </a:p>
          <a:p>
            <a:pPr marL="0" lvl="0" indent="0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/>
            </a:r>
            <a:br>
              <a:rPr lang="en"/>
            </a:br>
            <a:r>
              <a:rPr lang="en"/>
              <a:t>• Appeal to the interests and pain points of your client base</a:t>
            </a:r>
            <a:br>
              <a:rPr lang="en"/>
            </a:br>
            <a:r>
              <a:rPr lang="en"/>
              <a:t>• Demonstrate how an app can serve as an all-in-one marketing tool</a:t>
            </a:r>
            <a:br>
              <a:rPr lang="en"/>
            </a:br>
            <a:r>
              <a:rPr lang="en"/>
              <a:t>• Share your post on social media</a:t>
            </a:r>
            <a:endParaRPr/>
          </a:p>
          <a:p>
            <a:pPr marL="0" lvl="0" indent="0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/>
            </a:r>
            <a:br>
              <a:rPr lang="en"/>
            </a:br>
            <a:r>
              <a:rPr lang="en" b="1"/>
              <a:t>BONUS: Drive more traffic to your website through targeted keywords (SEO)!</a:t>
            </a:r>
            <a:br>
              <a:rPr lang="en" b="1"/>
            </a:br>
            <a:r>
              <a:rPr lang="en"/>
              <a:t/>
            </a:r>
            <a:br>
              <a:rPr lang="en"/>
            </a:br>
            <a:r>
              <a:rPr lang="en"/>
              <a:t/>
            </a:r>
            <a:br>
              <a:rPr lang="en"/>
            </a:br>
            <a:endParaRPr/>
          </a:p>
          <a:p>
            <a:pPr marL="0" lvl="0" indent="0" rtl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953" name="Shape 953" descr="blog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500" y="861525"/>
            <a:ext cx="4509085" cy="32780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9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8" name="Shape 958"/>
          <p:cNvSpPr txBox="1">
            <a:spLocks noGrp="1"/>
          </p:cNvSpPr>
          <p:nvPr>
            <p:ph type="title"/>
          </p:nvPr>
        </p:nvSpPr>
        <p:spPr>
          <a:xfrm>
            <a:off x="277400" y="196175"/>
            <a:ext cx="3633000" cy="112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Write A Press Release</a:t>
            </a:r>
            <a:endParaRPr/>
          </a:p>
        </p:txBody>
      </p:sp>
      <p:sp>
        <p:nvSpPr>
          <p:cNvPr id="959" name="Shape 959"/>
          <p:cNvSpPr txBox="1">
            <a:spLocks noGrp="1"/>
          </p:cNvSpPr>
          <p:nvPr>
            <p:ph type="body" idx="1"/>
          </p:nvPr>
        </p:nvSpPr>
        <p:spPr>
          <a:xfrm>
            <a:off x="277400" y="1614900"/>
            <a:ext cx="3633000" cy="327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">
                <a:solidFill>
                  <a:srgbClr val="6F7070"/>
                </a:solidFill>
              </a:rPr>
              <a:t>Send out a targeted press release on </a:t>
            </a:r>
            <a:r>
              <a:rPr lang="en">
                <a:solidFill>
                  <a:srgbClr val="6F7070"/>
                </a:solidFill>
                <a:uFill>
                  <a:noFill/>
                </a:uFill>
                <a:hlinkClick r:id="rId3"/>
              </a:rPr>
              <a:t>PRWeb</a:t>
            </a:r>
            <a:r>
              <a:rPr lang="en">
                <a:solidFill>
                  <a:srgbClr val="6F7070"/>
                </a:solidFill>
              </a:rPr>
              <a:t> to let people know that you offer affordable mobile apps for small businesses</a:t>
            </a:r>
            <a:r>
              <a:rPr lang="en"/>
              <a:t>.</a:t>
            </a:r>
            <a:endParaRPr/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/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F7070"/>
                </a:solidFill>
              </a:rPr>
              <a:t>Some Suggested Target Keywords :</a:t>
            </a:r>
            <a:endParaRPr>
              <a:solidFill>
                <a:srgbClr val="6F7070"/>
              </a:solidFill>
            </a:endParaRPr>
          </a:p>
          <a:p>
            <a:pPr marL="45720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F7070"/>
                </a:solidFill>
              </a:rPr>
              <a:t/>
            </a:r>
            <a:br>
              <a:rPr lang="en">
                <a:solidFill>
                  <a:srgbClr val="6F7070"/>
                </a:solidFill>
              </a:rPr>
            </a:br>
            <a:r>
              <a:rPr lang="en">
                <a:solidFill>
                  <a:srgbClr val="6F7070"/>
                </a:solidFill>
              </a:rPr>
              <a:t>○ Mobile Apps “City”</a:t>
            </a:r>
            <a:br>
              <a:rPr lang="en">
                <a:solidFill>
                  <a:srgbClr val="6F7070"/>
                </a:solidFill>
              </a:rPr>
            </a:br>
            <a:r>
              <a:rPr lang="en">
                <a:solidFill>
                  <a:srgbClr val="6F7070"/>
                </a:solidFill>
              </a:rPr>
              <a:t>○ App Developers “City”</a:t>
            </a:r>
            <a:br>
              <a:rPr lang="en">
                <a:solidFill>
                  <a:srgbClr val="6F7070"/>
                </a:solidFill>
              </a:rPr>
            </a:br>
            <a:r>
              <a:rPr lang="en">
                <a:solidFill>
                  <a:srgbClr val="6F7070"/>
                </a:solidFill>
              </a:rPr>
              <a:t>○ App Development “City”</a:t>
            </a:r>
            <a:br>
              <a:rPr lang="en">
                <a:solidFill>
                  <a:srgbClr val="6F7070"/>
                </a:solidFill>
              </a:rPr>
            </a:br>
            <a:r>
              <a:rPr lang="en">
                <a:solidFill>
                  <a:srgbClr val="6F7070"/>
                </a:solidFill>
              </a:rPr>
              <a:t>○ App Development Company “City”</a:t>
            </a:r>
            <a:br>
              <a:rPr lang="en">
                <a:solidFill>
                  <a:srgbClr val="6F7070"/>
                </a:solidFill>
              </a:rPr>
            </a:br>
            <a:r>
              <a:rPr lang="en">
                <a:solidFill>
                  <a:srgbClr val="6F7070"/>
                </a:solidFill>
              </a:rPr>
              <a:t>○ Mobile App Development “City”</a:t>
            </a:r>
            <a:endParaRPr>
              <a:solidFill>
                <a:srgbClr val="6F7070"/>
              </a:solidFill>
            </a:endParaRPr>
          </a:p>
          <a:p>
            <a:pPr marL="45720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6F7070"/>
              </a:solidFill>
            </a:endParaRPr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" b="1">
                <a:solidFill>
                  <a:srgbClr val="6F7070"/>
                </a:solidFill>
              </a:rPr>
              <a:t>BONUS: WE HAVE ONE READY FOR YOU!</a:t>
            </a:r>
            <a:br>
              <a:rPr lang="en" b="1">
                <a:solidFill>
                  <a:srgbClr val="6F7070"/>
                </a:solidFill>
              </a:rPr>
            </a:br>
            <a:r>
              <a:rPr lang="en">
                <a:solidFill>
                  <a:srgbClr val="6F7070"/>
                </a:solidFill>
              </a:rPr>
              <a:t/>
            </a:r>
            <a:br>
              <a:rPr lang="en">
                <a:solidFill>
                  <a:srgbClr val="6F7070"/>
                </a:solidFill>
              </a:rPr>
            </a:br>
            <a:r>
              <a:rPr lang="en">
                <a:solidFill>
                  <a:srgbClr val="6F7070"/>
                </a:solidFill>
              </a:rPr>
              <a:t/>
            </a:r>
            <a:br>
              <a:rPr lang="en">
                <a:solidFill>
                  <a:srgbClr val="6F7070"/>
                </a:solidFill>
              </a:rPr>
            </a:br>
            <a:endParaRPr>
              <a:solidFill>
                <a:srgbClr val="6F7070"/>
              </a:solidFill>
            </a:endParaRPr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>
              <a:solidFill>
                <a:srgbClr val="6F7070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1600"/>
              </a:spcAft>
              <a:buNone/>
            </a:pPr>
            <a:endParaRPr>
              <a:solidFill>
                <a:srgbClr val="6F7070"/>
              </a:solidFill>
            </a:endParaRPr>
          </a:p>
        </p:txBody>
      </p:sp>
      <p:grpSp>
        <p:nvGrpSpPr>
          <p:cNvPr id="960" name="Shape 960"/>
          <p:cNvGrpSpPr/>
          <p:nvPr/>
        </p:nvGrpSpPr>
        <p:grpSpPr>
          <a:xfrm rot="731541" flipH="1">
            <a:off x="4862246" y="690069"/>
            <a:ext cx="3513164" cy="3325800"/>
            <a:chOff x="6618700" y="1635475"/>
            <a:chExt cx="456675" cy="432325"/>
          </a:xfrm>
        </p:grpSpPr>
        <p:sp>
          <p:nvSpPr>
            <p:cNvPr id="961" name="Shape 961"/>
            <p:cNvSpPr/>
            <p:nvPr/>
          </p:nvSpPr>
          <p:spPr>
            <a:xfrm>
              <a:off x="6663775" y="1904000"/>
              <a:ext cx="117525" cy="163800"/>
            </a:xfrm>
            <a:custGeom>
              <a:avLst/>
              <a:gdLst/>
              <a:ahLst/>
              <a:cxnLst/>
              <a:rect l="0" t="0" r="0" b="0"/>
              <a:pathLst>
                <a:path w="4701" h="6552" fill="none" extrusionOk="0">
                  <a:moveTo>
                    <a:pt x="0" y="0"/>
                  </a:moveTo>
                  <a:lnTo>
                    <a:pt x="512" y="6016"/>
                  </a:lnTo>
                  <a:lnTo>
                    <a:pt x="512" y="6016"/>
                  </a:lnTo>
                  <a:lnTo>
                    <a:pt x="536" y="6138"/>
                  </a:lnTo>
                  <a:lnTo>
                    <a:pt x="585" y="6235"/>
                  </a:lnTo>
                  <a:lnTo>
                    <a:pt x="633" y="6332"/>
                  </a:lnTo>
                  <a:lnTo>
                    <a:pt x="706" y="6406"/>
                  </a:lnTo>
                  <a:lnTo>
                    <a:pt x="804" y="6454"/>
                  </a:lnTo>
                  <a:lnTo>
                    <a:pt x="877" y="6503"/>
                  </a:lnTo>
                  <a:lnTo>
                    <a:pt x="999" y="6552"/>
                  </a:lnTo>
                  <a:lnTo>
                    <a:pt x="1096" y="6552"/>
                  </a:lnTo>
                  <a:lnTo>
                    <a:pt x="4116" y="6552"/>
                  </a:lnTo>
                  <a:lnTo>
                    <a:pt x="4116" y="6552"/>
                  </a:lnTo>
                  <a:lnTo>
                    <a:pt x="4238" y="6527"/>
                  </a:lnTo>
                  <a:lnTo>
                    <a:pt x="4360" y="6503"/>
                  </a:lnTo>
                  <a:lnTo>
                    <a:pt x="4457" y="6430"/>
                  </a:lnTo>
                  <a:lnTo>
                    <a:pt x="4554" y="6332"/>
                  </a:lnTo>
                  <a:lnTo>
                    <a:pt x="4554" y="6332"/>
                  </a:lnTo>
                  <a:lnTo>
                    <a:pt x="4628" y="6235"/>
                  </a:lnTo>
                  <a:lnTo>
                    <a:pt x="4676" y="6113"/>
                  </a:lnTo>
                  <a:lnTo>
                    <a:pt x="4701" y="5991"/>
                  </a:lnTo>
                  <a:lnTo>
                    <a:pt x="4676" y="5845"/>
                  </a:lnTo>
                  <a:lnTo>
                    <a:pt x="3678" y="98"/>
                  </a:lnTo>
                </a:path>
              </a:pathLst>
            </a:custGeom>
            <a:noFill/>
            <a:ln w="28575" cap="rnd" cmpd="sng">
              <a:solidFill>
                <a:srgbClr val="F9FC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2" name="Shape 962"/>
            <p:cNvSpPr/>
            <p:nvPr/>
          </p:nvSpPr>
          <p:spPr>
            <a:xfrm>
              <a:off x="7046125" y="1775525"/>
              <a:ext cx="29250" cy="99275"/>
            </a:xfrm>
            <a:custGeom>
              <a:avLst/>
              <a:gdLst/>
              <a:ahLst/>
              <a:cxnLst/>
              <a:rect l="0" t="0" r="0" b="0"/>
              <a:pathLst>
                <a:path w="1170" h="3971" fill="none" extrusionOk="0">
                  <a:moveTo>
                    <a:pt x="1" y="3970"/>
                  </a:moveTo>
                  <a:lnTo>
                    <a:pt x="1" y="3970"/>
                  </a:lnTo>
                  <a:lnTo>
                    <a:pt x="245" y="3824"/>
                  </a:lnTo>
                  <a:lnTo>
                    <a:pt x="488" y="3629"/>
                  </a:lnTo>
                  <a:lnTo>
                    <a:pt x="683" y="3410"/>
                  </a:lnTo>
                  <a:lnTo>
                    <a:pt x="853" y="3166"/>
                  </a:lnTo>
                  <a:lnTo>
                    <a:pt x="1000" y="2898"/>
                  </a:lnTo>
                  <a:lnTo>
                    <a:pt x="1097" y="2606"/>
                  </a:lnTo>
                  <a:lnTo>
                    <a:pt x="1170" y="2314"/>
                  </a:lnTo>
                  <a:lnTo>
                    <a:pt x="1170" y="1997"/>
                  </a:lnTo>
                  <a:lnTo>
                    <a:pt x="1170" y="1997"/>
                  </a:lnTo>
                  <a:lnTo>
                    <a:pt x="1170" y="1681"/>
                  </a:lnTo>
                  <a:lnTo>
                    <a:pt x="1097" y="1364"/>
                  </a:lnTo>
                  <a:lnTo>
                    <a:pt x="1000" y="1096"/>
                  </a:lnTo>
                  <a:lnTo>
                    <a:pt x="853" y="828"/>
                  </a:lnTo>
                  <a:lnTo>
                    <a:pt x="683" y="585"/>
                  </a:lnTo>
                  <a:lnTo>
                    <a:pt x="488" y="366"/>
                  </a:lnTo>
                  <a:lnTo>
                    <a:pt x="245" y="171"/>
                  </a:lnTo>
                  <a:lnTo>
                    <a:pt x="1" y="0"/>
                  </a:lnTo>
                </a:path>
              </a:pathLst>
            </a:custGeom>
            <a:noFill/>
            <a:ln w="28575" cap="rnd" cmpd="sng">
              <a:solidFill>
                <a:srgbClr val="F9FC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3" name="Shape 963"/>
            <p:cNvSpPr/>
            <p:nvPr/>
          </p:nvSpPr>
          <p:spPr>
            <a:xfrm>
              <a:off x="6618700" y="1751775"/>
              <a:ext cx="96850" cy="146750"/>
            </a:xfrm>
            <a:custGeom>
              <a:avLst/>
              <a:gdLst/>
              <a:ahLst/>
              <a:cxnLst/>
              <a:rect l="0" t="0" r="0" b="0"/>
              <a:pathLst>
                <a:path w="3874" h="5870" fill="none" extrusionOk="0">
                  <a:moveTo>
                    <a:pt x="3873" y="0"/>
                  </a:moveTo>
                  <a:lnTo>
                    <a:pt x="3873" y="0"/>
                  </a:lnTo>
                  <a:lnTo>
                    <a:pt x="2704" y="0"/>
                  </a:lnTo>
                  <a:lnTo>
                    <a:pt x="1730" y="0"/>
                  </a:lnTo>
                  <a:lnTo>
                    <a:pt x="1730" y="0"/>
                  </a:lnTo>
                  <a:lnTo>
                    <a:pt x="1560" y="25"/>
                  </a:lnTo>
                  <a:lnTo>
                    <a:pt x="1413" y="49"/>
                  </a:lnTo>
                  <a:lnTo>
                    <a:pt x="1243" y="98"/>
                  </a:lnTo>
                  <a:lnTo>
                    <a:pt x="1097" y="147"/>
                  </a:lnTo>
                  <a:lnTo>
                    <a:pt x="926" y="244"/>
                  </a:lnTo>
                  <a:lnTo>
                    <a:pt x="780" y="317"/>
                  </a:lnTo>
                  <a:lnTo>
                    <a:pt x="658" y="439"/>
                  </a:lnTo>
                  <a:lnTo>
                    <a:pt x="537" y="536"/>
                  </a:lnTo>
                  <a:lnTo>
                    <a:pt x="415" y="682"/>
                  </a:lnTo>
                  <a:lnTo>
                    <a:pt x="293" y="804"/>
                  </a:lnTo>
                  <a:lnTo>
                    <a:pt x="220" y="950"/>
                  </a:lnTo>
                  <a:lnTo>
                    <a:pt x="147" y="1096"/>
                  </a:lnTo>
                  <a:lnTo>
                    <a:pt x="74" y="1267"/>
                  </a:lnTo>
                  <a:lnTo>
                    <a:pt x="25" y="1437"/>
                  </a:lnTo>
                  <a:lnTo>
                    <a:pt x="1" y="1583"/>
                  </a:lnTo>
                  <a:lnTo>
                    <a:pt x="1" y="1754"/>
                  </a:lnTo>
                  <a:lnTo>
                    <a:pt x="1" y="4092"/>
                  </a:lnTo>
                  <a:lnTo>
                    <a:pt x="1" y="4092"/>
                  </a:lnTo>
                  <a:lnTo>
                    <a:pt x="1" y="4263"/>
                  </a:lnTo>
                  <a:lnTo>
                    <a:pt x="25" y="4433"/>
                  </a:lnTo>
                  <a:lnTo>
                    <a:pt x="74" y="4579"/>
                  </a:lnTo>
                  <a:lnTo>
                    <a:pt x="147" y="4750"/>
                  </a:lnTo>
                  <a:lnTo>
                    <a:pt x="220" y="4896"/>
                  </a:lnTo>
                  <a:lnTo>
                    <a:pt x="293" y="5042"/>
                  </a:lnTo>
                  <a:lnTo>
                    <a:pt x="415" y="5188"/>
                  </a:lnTo>
                  <a:lnTo>
                    <a:pt x="537" y="5310"/>
                  </a:lnTo>
                  <a:lnTo>
                    <a:pt x="658" y="5407"/>
                  </a:lnTo>
                  <a:lnTo>
                    <a:pt x="780" y="5529"/>
                  </a:lnTo>
                  <a:lnTo>
                    <a:pt x="926" y="5626"/>
                  </a:lnTo>
                  <a:lnTo>
                    <a:pt x="1097" y="5699"/>
                  </a:lnTo>
                  <a:lnTo>
                    <a:pt x="1243" y="5748"/>
                  </a:lnTo>
                  <a:lnTo>
                    <a:pt x="1413" y="5797"/>
                  </a:lnTo>
                  <a:lnTo>
                    <a:pt x="1560" y="5821"/>
                  </a:lnTo>
                  <a:lnTo>
                    <a:pt x="1730" y="5846"/>
                  </a:lnTo>
                  <a:lnTo>
                    <a:pt x="1730" y="5846"/>
                  </a:lnTo>
                  <a:lnTo>
                    <a:pt x="2704" y="5846"/>
                  </a:lnTo>
                  <a:lnTo>
                    <a:pt x="3873" y="5870"/>
                  </a:lnTo>
                </a:path>
              </a:pathLst>
            </a:custGeom>
            <a:noFill/>
            <a:ln w="28575" cap="rnd" cmpd="sng">
              <a:solidFill>
                <a:srgbClr val="F9FC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4" name="Shape 964"/>
            <p:cNvSpPr/>
            <p:nvPr/>
          </p:nvSpPr>
          <p:spPr>
            <a:xfrm>
              <a:off x="6712715" y="1660451"/>
              <a:ext cx="294351" cy="329425"/>
            </a:xfrm>
            <a:custGeom>
              <a:avLst/>
              <a:gdLst/>
              <a:ahLst/>
              <a:cxnLst/>
              <a:rect l="0" t="0" r="0" b="0"/>
              <a:pathLst>
                <a:path w="11156" h="13177" fill="none" extrusionOk="0">
                  <a:moveTo>
                    <a:pt x="11155" y="0"/>
                  </a:moveTo>
                  <a:lnTo>
                    <a:pt x="11155" y="0"/>
                  </a:lnTo>
                  <a:lnTo>
                    <a:pt x="10766" y="317"/>
                  </a:lnTo>
                  <a:lnTo>
                    <a:pt x="10352" y="609"/>
                  </a:lnTo>
                  <a:lnTo>
                    <a:pt x="9938" y="901"/>
                  </a:lnTo>
                  <a:lnTo>
                    <a:pt x="9524" y="1169"/>
                  </a:lnTo>
                  <a:lnTo>
                    <a:pt x="9085" y="1413"/>
                  </a:lnTo>
                  <a:lnTo>
                    <a:pt x="8671" y="1632"/>
                  </a:lnTo>
                  <a:lnTo>
                    <a:pt x="7843" y="2046"/>
                  </a:lnTo>
                  <a:lnTo>
                    <a:pt x="7015" y="2387"/>
                  </a:lnTo>
                  <a:lnTo>
                    <a:pt x="6211" y="2679"/>
                  </a:lnTo>
                  <a:lnTo>
                    <a:pt x="5456" y="2898"/>
                  </a:lnTo>
                  <a:lnTo>
                    <a:pt x="4774" y="3093"/>
                  </a:lnTo>
                  <a:lnTo>
                    <a:pt x="4774" y="3093"/>
                  </a:lnTo>
                  <a:lnTo>
                    <a:pt x="4239" y="3215"/>
                  </a:lnTo>
                  <a:lnTo>
                    <a:pt x="3678" y="3312"/>
                  </a:lnTo>
                  <a:lnTo>
                    <a:pt x="3070" y="3410"/>
                  </a:lnTo>
                  <a:lnTo>
                    <a:pt x="2461" y="3459"/>
                  </a:lnTo>
                  <a:lnTo>
                    <a:pt x="1219" y="3580"/>
                  </a:lnTo>
                  <a:lnTo>
                    <a:pt x="1" y="3629"/>
                  </a:lnTo>
                  <a:lnTo>
                    <a:pt x="1" y="9523"/>
                  </a:lnTo>
                  <a:lnTo>
                    <a:pt x="1" y="9523"/>
                  </a:lnTo>
                  <a:lnTo>
                    <a:pt x="1219" y="9596"/>
                  </a:lnTo>
                  <a:lnTo>
                    <a:pt x="2461" y="9693"/>
                  </a:lnTo>
                  <a:lnTo>
                    <a:pt x="3070" y="9767"/>
                  </a:lnTo>
                  <a:lnTo>
                    <a:pt x="3678" y="9840"/>
                  </a:lnTo>
                  <a:lnTo>
                    <a:pt x="4239" y="9937"/>
                  </a:lnTo>
                  <a:lnTo>
                    <a:pt x="4774" y="10059"/>
                  </a:lnTo>
                  <a:lnTo>
                    <a:pt x="4774" y="10059"/>
                  </a:lnTo>
                  <a:lnTo>
                    <a:pt x="5456" y="10254"/>
                  </a:lnTo>
                  <a:lnTo>
                    <a:pt x="6211" y="10497"/>
                  </a:lnTo>
                  <a:lnTo>
                    <a:pt x="7015" y="10765"/>
                  </a:lnTo>
                  <a:lnTo>
                    <a:pt x="7843" y="11130"/>
                  </a:lnTo>
                  <a:lnTo>
                    <a:pt x="8671" y="11520"/>
                  </a:lnTo>
                  <a:lnTo>
                    <a:pt x="9085" y="11764"/>
                  </a:lnTo>
                  <a:lnTo>
                    <a:pt x="9524" y="12007"/>
                  </a:lnTo>
                  <a:lnTo>
                    <a:pt x="9938" y="12251"/>
                  </a:lnTo>
                  <a:lnTo>
                    <a:pt x="10352" y="12543"/>
                  </a:lnTo>
                  <a:lnTo>
                    <a:pt x="10766" y="12835"/>
                  </a:lnTo>
                  <a:lnTo>
                    <a:pt x="11155" y="13176"/>
                  </a:lnTo>
                </a:path>
              </a:pathLst>
            </a:custGeom>
            <a:noFill/>
            <a:ln w="28575" cap="rnd" cmpd="sng">
              <a:solidFill>
                <a:srgbClr val="F9FC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5" name="Shape 965"/>
            <p:cNvSpPr/>
            <p:nvPr/>
          </p:nvSpPr>
          <p:spPr>
            <a:xfrm>
              <a:off x="7006550" y="1635475"/>
              <a:ext cx="34750" cy="378750"/>
            </a:xfrm>
            <a:custGeom>
              <a:avLst/>
              <a:gdLst/>
              <a:ahLst/>
              <a:cxnLst/>
              <a:rect l="0" t="0" r="0" b="0"/>
              <a:pathLst>
                <a:path w="1390" h="15150" fill="none" extrusionOk="0">
                  <a:moveTo>
                    <a:pt x="1024" y="49"/>
                  </a:moveTo>
                  <a:lnTo>
                    <a:pt x="1024" y="49"/>
                  </a:lnTo>
                  <a:lnTo>
                    <a:pt x="902" y="1"/>
                  </a:lnTo>
                  <a:lnTo>
                    <a:pt x="805" y="1"/>
                  </a:lnTo>
                  <a:lnTo>
                    <a:pt x="805" y="1"/>
                  </a:lnTo>
                  <a:lnTo>
                    <a:pt x="683" y="1"/>
                  </a:lnTo>
                  <a:lnTo>
                    <a:pt x="585" y="49"/>
                  </a:lnTo>
                  <a:lnTo>
                    <a:pt x="464" y="98"/>
                  </a:lnTo>
                  <a:lnTo>
                    <a:pt x="391" y="171"/>
                  </a:lnTo>
                  <a:lnTo>
                    <a:pt x="391" y="171"/>
                  </a:lnTo>
                  <a:lnTo>
                    <a:pt x="1" y="536"/>
                  </a:lnTo>
                  <a:lnTo>
                    <a:pt x="1" y="14638"/>
                  </a:lnTo>
                  <a:lnTo>
                    <a:pt x="1" y="14638"/>
                  </a:lnTo>
                  <a:lnTo>
                    <a:pt x="391" y="14979"/>
                  </a:lnTo>
                  <a:lnTo>
                    <a:pt x="391" y="14979"/>
                  </a:lnTo>
                  <a:lnTo>
                    <a:pt x="464" y="15052"/>
                  </a:lnTo>
                  <a:lnTo>
                    <a:pt x="585" y="15101"/>
                  </a:lnTo>
                  <a:lnTo>
                    <a:pt x="683" y="15149"/>
                  </a:lnTo>
                  <a:lnTo>
                    <a:pt x="805" y="15149"/>
                  </a:lnTo>
                  <a:lnTo>
                    <a:pt x="805" y="15149"/>
                  </a:lnTo>
                  <a:lnTo>
                    <a:pt x="902" y="15149"/>
                  </a:lnTo>
                  <a:lnTo>
                    <a:pt x="1024" y="15101"/>
                  </a:lnTo>
                  <a:lnTo>
                    <a:pt x="1024" y="15101"/>
                  </a:lnTo>
                  <a:lnTo>
                    <a:pt x="1170" y="15028"/>
                  </a:lnTo>
                  <a:lnTo>
                    <a:pt x="1292" y="14906"/>
                  </a:lnTo>
                  <a:lnTo>
                    <a:pt x="1365" y="14735"/>
                  </a:lnTo>
                  <a:lnTo>
                    <a:pt x="1389" y="14565"/>
                  </a:lnTo>
                  <a:lnTo>
                    <a:pt x="1389" y="585"/>
                  </a:lnTo>
                  <a:lnTo>
                    <a:pt x="1389" y="585"/>
                  </a:lnTo>
                  <a:lnTo>
                    <a:pt x="1365" y="415"/>
                  </a:lnTo>
                  <a:lnTo>
                    <a:pt x="1292" y="269"/>
                  </a:lnTo>
                  <a:lnTo>
                    <a:pt x="1170" y="122"/>
                  </a:lnTo>
                  <a:lnTo>
                    <a:pt x="1024" y="49"/>
                  </a:lnTo>
                  <a:lnTo>
                    <a:pt x="1024" y="49"/>
                  </a:lnTo>
                  <a:close/>
                </a:path>
              </a:pathLst>
            </a:custGeom>
            <a:noFill/>
            <a:ln w="28575" cap="rnd" cmpd="sng">
              <a:solidFill>
                <a:srgbClr val="F9FC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691</Words>
  <PresentationFormat>On-screen Show (16:9)</PresentationFormat>
  <Paragraphs>92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Design Template</vt:lpstr>
      </vt:variant>
      <vt:variant>
        <vt:i4>3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Merriweather Light</vt:lpstr>
      <vt:lpstr>Open Sans SemiBold</vt:lpstr>
      <vt:lpstr>Open Sans Light</vt:lpstr>
      <vt:lpstr>Open Sans</vt:lpstr>
      <vt:lpstr>Nunito Sans</vt:lpstr>
      <vt:lpstr>Simple Light</vt:lpstr>
      <vt:lpstr>Simple Light</vt:lpstr>
      <vt:lpstr>Simple Light</vt:lpstr>
      <vt:lpstr>How to Sell Apps to Your Existing Clients</vt:lpstr>
      <vt:lpstr>Joining the Mobile Revolution</vt:lpstr>
      <vt:lpstr>Your New  Business Strategy</vt:lpstr>
      <vt:lpstr>Plan for Success</vt:lpstr>
      <vt:lpstr>Getting the Word Out  </vt:lpstr>
      <vt:lpstr>Email Your Current Clients</vt:lpstr>
      <vt:lpstr>Use Social Media</vt:lpstr>
      <vt:lpstr>Blog About Mobile App Benefits</vt:lpstr>
      <vt:lpstr>Write A Press Release</vt:lpstr>
      <vt:lpstr>Leveraging Your Existing Relationships   </vt:lpstr>
      <vt:lpstr>Survey Your Clients</vt:lpstr>
      <vt:lpstr>Share Your Customer Reviews</vt:lpstr>
      <vt:lpstr>Throw a Pre-Launch Party</vt:lpstr>
      <vt:lpstr>Give Your Clients A Free Assessment </vt:lpstr>
      <vt:lpstr>Give Your Clients A FREE Marketing Evaluation</vt:lpstr>
      <vt:lpstr>Tips and Tricks   </vt:lpstr>
      <vt:lpstr>Links &amp; Resources</vt:lpstr>
    </vt:vector>
  </TitlesOfParts>
  <LinksUpToDate>false</LinksUpToDate>
  <SharedDoc>false</SharedDoc>
  <HyperlinksChanged>false</HyperlinksChanged>
  <AppVersion>12.0257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Sell Apps to Your Existing Clients</dc:title>
  <cp:lastModifiedBy>Keith Gaytan</cp:lastModifiedBy>
  <cp:revision>2</cp:revision>
  <dcterms:created xsi:type="dcterms:W3CDTF">2018-04-04T01:58:27Z</dcterms:created>
  <dcterms:modified xsi:type="dcterms:W3CDTF">2018-04-04T01:59:30Z</dcterms:modified>
</cp:coreProperties>
</file>